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charts/colors2.xml" ContentType="application/vnd.ms-office.chartcolor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368" r:id="rId3"/>
    <p:sldId id="461" r:id="rId4"/>
    <p:sldId id="351" r:id="rId5"/>
    <p:sldId id="370" r:id="rId6"/>
    <p:sldId id="348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33"/>
    <a:srgbClr val="66FF33"/>
    <a:srgbClr val="9900CC"/>
    <a:srgbClr val="FF66FF"/>
    <a:srgbClr val="660066"/>
    <a:srgbClr val="FF66CC"/>
    <a:srgbClr val="FFCCCC"/>
    <a:srgbClr val="FFCC99"/>
    <a:srgbClr val="FF3399"/>
    <a:srgbClr val="CC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8960C3-A149-4410-A695-3EF0EDFBFB28}" v="150" dt="2021-09-06T18:19:04.2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Φωτεινό στυλ 3 - Έμφαση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Φωτεινό στυλ 2 - Έμφαση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Φωτεινό στυλ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Μεσαίο στυλ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Φωτεινό στυλ 1 - Έμφαση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3422" autoAdjust="0"/>
    <p:restoredTop sz="79035" autoAdjust="0"/>
  </p:normalViewPr>
  <p:slideViewPr>
    <p:cSldViewPr snapToGrid="0">
      <p:cViewPr varScale="1">
        <p:scale>
          <a:sx n="73" d="100"/>
          <a:sy n="73" d="100"/>
        </p:scale>
        <p:origin x="-68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84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___________________Microsoft_Office_Excel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_________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_________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dirty="0"/>
              <a:t>ΘΝΗΤΟΤΗΤΑ</a:t>
            </a:r>
            <a:r>
              <a:rPr lang="el-GR" baseline="0" dirty="0"/>
              <a:t> 2020-2021</a:t>
            </a:r>
            <a:endParaRPr lang="el-GR" dirty="0"/>
          </a:p>
        </c:rich>
      </c:tx>
      <c:layout/>
      <c:spPr>
        <a:gradFill>
          <a:gsLst>
            <a:gs pos="0">
              <a:srgbClr val="33CCCC">
                <a:lumMod val="5000"/>
                <a:lumOff val="95000"/>
              </a:srgbClr>
            </a:gs>
            <a:gs pos="74000">
              <a:srgbClr val="33CCCC">
                <a:lumMod val="45000"/>
                <a:lumOff val="55000"/>
              </a:srgbClr>
            </a:gs>
            <a:gs pos="83000">
              <a:srgbClr val="33CCCC">
                <a:lumMod val="45000"/>
                <a:lumOff val="55000"/>
              </a:srgbClr>
            </a:gs>
            <a:gs pos="100000">
              <a:srgbClr val="33CCCC">
                <a:lumMod val="30000"/>
                <a:lumOff val="70000"/>
              </a:srgbClr>
            </a:gs>
          </a:gsLst>
          <a:lin ang="5400000" scaled="1"/>
        </a:gradFill>
        <a:ln w="19050">
          <a:solidFill>
            <a:srgbClr val="FF0000"/>
          </a:solidFill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v>2020</c:v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5"/>
              <c:layout>
                <c:manualLayout>
                  <c:x val="-2.3291926889759318E-3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890-48E5-A733-3692DBAAD839}"/>
                </c:ext>
              </c:extLst>
            </c:dLbl>
            <c:dLbl>
              <c:idx val="7"/>
              <c:layout>
                <c:manualLayout>
                  <c:x val="-1.2810559789367626E-2"/>
                  <c:y val="-2.279635121961378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90-48E5-A733-3692DBAAD839}"/>
                </c:ext>
              </c:extLst>
            </c:dLbl>
            <c:dLbl>
              <c:idx val="8"/>
              <c:layout>
                <c:manualLayout>
                  <c:x val="-6.9875780669278803E-3"/>
                  <c:y val="0"/>
                </c:manualLayout>
              </c:layout>
              <c:tx>
                <c:rich>
                  <a:bodyPr/>
                  <a:lstStyle/>
                  <a:p>
                    <a:fld id="{7138BFE1-B128-4A7E-8797-30562A51F935}" type="VALUE">
                      <a:rPr lang="en-US">
                        <a:solidFill>
                          <a:srgbClr val="002060"/>
                        </a:solidFill>
                      </a:rPr>
                      <a:pPr/>
                      <a:t>[ΤΙΜΗ]</a:t>
                    </a:fld>
                    <a:endParaRPr lang="el-GR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890-48E5-A733-3692DBAAD839}"/>
                </c:ext>
              </c:extLst>
            </c:dLbl>
            <c:dLbl>
              <c:idx val="9"/>
              <c:layout>
                <c:manualLayout>
                  <c:x val="-1.0481367100391773E-2"/>
                  <c:y val="0"/>
                </c:manualLayout>
              </c:layout>
              <c:tx>
                <c:rich>
                  <a:bodyPr/>
                  <a:lstStyle/>
                  <a:p>
                    <a:fld id="{C1EDFC63-A521-4C89-9717-21B25290111A}" type="VALUE">
                      <a:rPr lang="en-US">
                        <a:solidFill>
                          <a:schemeClr val="tx2">
                            <a:lumMod val="10000"/>
                          </a:schemeClr>
                        </a:solidFill>
                      </a:rPr>
                      <a:pPr/>
                      <a:t>[ΤΙΜΗ]</a:t>
                    </a:fld>
                    <a:endParaRPr lang="el-GR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F890-48E5-A733-3692DBAAD8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Φύλλο1!$M$95:$M$106</c:f>
              <c:strCache>
                <c:ptCount val="12"/>
                <c:pt idx="0">
                  <c:v>ΙΑΝΟΥΑΡΙΟΣ</c:v>
                </c:pt>
                <c:pt idx="1">
                  <c:v>ΦΕΒΡΟΥΑΡΙΟΣ</c:v>
                </c:pt>
                <c:pt idx="2">
                  <c:v>ΜΑΡΤΙΟΣ</c:v>
                </c:pt>
                <c:pt idx="3">
                  <c:v>ΑΠΡΙΛΙΟΣ</c:v>
                </c:pt>
                <c:pt idx="4">
                  <c:v>ΜΑΙΟΣ</c:v>
                </c:pt>
                <c:pt idx="5">
                  <c:v>ΙΟΥΝΙΟΣ</c:v>
                </c:pt>
                <c:pt idx="6">
                  <c:v>ΙΟΥΛΙΟΣ</c:v>
                </c:pt>
                <c:pt idx="7">
                  <c:v>ΑΥΓΟΥΣΤΟΣ</c:v>
                </c:pt>
                <c:pt idx="8">
                  <c:v>ΣΕΠΤΕΜΒΡΙΟΣ</c:v>
                </c:pt>
                <c:pt idx="9">
                  <c:v>ΟΚΤΩΒΡΙΟΣ</c:v>
                </c:pt>
                <c:pt idx="10">
                  <c:v>ΝΟΕΜΒΡΙΟΣ</c:v>
                </c:pt>
                <c:pt idx="11">
                  <c:v>ΔΕΚΕΜΒΡΙΟΣ</c:v>
                </c:pt>
              </c:strCache>
            </c:strRef>
          </c:cat>
          <c:val>
            <c:numRef>
              <c:f>Φύλλο1!$N$95:$N$106</c:f>
              <c:numCache>
                <c:formatCode>General</c:formatCode>
                <c:ptCount val="12"/>
                <c:pt idx="2" formatCode="0.00%">
                  <c:v>2.6778882938026018E-2</c:v>
                </c:pt>
                <c:pt idx="3" formatCode="0.00%">
                  <c:v>6.9694596711041515E-2</c:v>
                </c:pt>
                <c:pt idx="4" formatCode="0.00%">
                  <c:v>0.14012738853503187</c:v>
                </c:pt>
                <c:pt idx="5" formatCode="0.00%">
                  <c:v>3.4205231388329996E-2</c:v>
                </c:pt>
                <c:pt idx="6" formatCode="0.00%">
                  <c:v>1.2950971322849215E-2</c:v>
                </c:pt>
                <c:pt idx="7" formatCode="0.00%">
                  <c:v>9.9315068493150728E-3</c:v>
                </c:pt>
                <c:pt idx="8" formatCode="0.00%">
                  <c:v>1.532238293699436E-2</c:v>
                </c:pt>
                <c:pt idx="9" formatCode="0.00%">
                  <c:v>1.1326638235428994E-2</c:v>
                </c:pt>
                <c:pt idx="10" formatCode="0.00%">
                  <c:v>2.5628597394728871E-2</c:v>
                </c:pt>
                <c:pt idx="11" formatCode="0.00%">
                  <c:v>7.2697339918551276E-2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BE2-4556-A82A-4B72F38098F7}"/>
            </c:ext>
          </c:extLst>
        </c:ser>
        <c:ser>
          <c:idx val="1"/>
          <c:order val="1"/>
          <c:tx>
            <c:v>2021</c:v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dLbl>
              <c:idx val="2"/>
              <c:layout>
                <c:manualLayout>
                  <c:x val="8.1521744114157173E-3"/>
                  <c:y val="-2.279635121961460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890-48E5-A733-3692DBAAD839}"/>
                </c:ext>
              </c:extLst>
            </c:dLbl>
            <c:dLbl>
              <c:idx val="5"/>
              <c:layout>
                <c:manualLayout>
                  <c:x val="8.1521744114157607E-3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890-48E5-A733-3692DBAAD839}"/>
                </c:ext>
              </c:extLst>
            </c:dLbl>
            <c:dLbl>
              <c:idx val="6"/>
              <c:layout>
                <c:manualLayout>
                  <c:x val="0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890-48E5-A733-3692DBAAD839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73C9C781-58DA-41C5-A014-7F594AFCBF72}" type="VALUE">
                      <a:rPr lang="en-US">
                        <a:solidFill>
                          <a:srgbClr val="FF0000"/>
                        </a:solidFill>
                      </a:rPr>
                      <a:pPr/>
                      <a:t>[ΤΙΜΗ]</a:t>
                    </a:fld>
                    <a:endParaRPr lang="el-GR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F890-48E5-A733-3692DBAAD839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095BB2CC-705A-4B3C-9CA9-D263E68230CA}" type="VALUE">
                      <a:rPr lang="en-US">
                        <a:solidFill>
                          <a:srgbClr val="FF0000"/>
                        </a:solidFill>
                      </a:rPr>
                      <a:pPr/>
                      <a:t>[ΤΙΜΗ]</a:t>
                    </a:fld>
                    <a:endParaRPr lang="el-GR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F890-48E5-A733-3692DBAAD8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Φύλλο1!$M$95:$M$106</c:f>
              <c:strCache>
                <c:ptCount val="12"/>
                <c:pt idx="0">
                  <c:v>ΙΑΝΟΥΑΡΙΟΣ</c:v>
                </c:pt>
                <c:pt idx="1">
                  <c:v>ΦΕΒΡΟΥΑΡΙΟΣ</c:v>
                </c:pt>
                <c:pt idx="2">
                  <c:v>ΜΑΡΤΙΟΣ</c:v>
                </c:pt>
                <c:pt idx="3">
                  <c:v>ΑΠΡΙΛΙΟΣ</c:v>
                </c:pt>
                <c:pt idx="4">
                  <c:v>ΜΑΙΟΣ</c:v>
                </c:pt>
                <c:pt idx="5">
                  <c:v>ΙΟΥΝΙΟΣ</c:v>
                </c:pt>
                <c:pt idx="6">
                  <c:v>ΙΟΥΛΙΟΣ</c:v>
                </c:pt>
                <c:pt idx="7">
                  <c:v>ΑΥΓΟΥΣΤΟΣ</c:v>
                </c:pt>
                <c:pt idx="8">
                  <c:v>ΣΕΠΤΕΜΒΡΙΟΣ</c:v>
                </c:pt>
                <c:pt idx="9">
                  <c:v>ΟΚΤΩΒΡΙΟΣ</c:v>
                </c:pt>
                <c:pt idx="10">
                  <c:v>ΝΟΕΜΒΡΙΟΣ</c:v>
                </c:pt>
                <c:pt idx="11">
                  <c:v>ΔΕΚΕΜΒΡΙΟΣ</c:v>
                </c:pt>
              </c:strCache>
            </c:strRef>
          </c:cat>
          <c:val>
            <c:numRef>
              <c:f>Φύλλο1!$O$95:$O$106</c:f>
              <c:numCache>
                <c:formatCode>0.00%</c:formatCode>
                <c:ptCount val="12"/>
                <c:pt idx="0">
                  <c:v>5.2966218831204746E-2</c:v>
                </c:pt>
                <c:pt idx="1">
                  <c:v>2.0736314910816275E-2</c:v>
                </c:pt>
                <c:pt idx="2">
                  <c:v>2.1883736623927518E-2</c:v>
                </c:pt>
                <c:pt idx="3">
                  <c:v>2.8082578491297836E-2</c:v>
                </c:pt>
                <c:pt idx="4">
                  <c:v>2.9901259551306656E-2</c:v>
                </c:pt>
                <c:pt idx="5">
                  <c:v>3.2104815722358362E-2</c:v>
                </c:pt>
                <c:pt idx="6">
                  <c:v>3.6305941881905647E-3</c:v>
                </c:pt>
                <c:pt idx="7">
                  <c:v>7.5757575757575777E-3</c:v>
                </c:pt>
                <c:pt idx="8">
                  <c:v>1.6769169505774083E-2</c:v>
                </c:pt>
                <c:pt idx="9">
                  <c:v>1.2846776153605782E-2</c:v>
                </c:pt>
                <c:pt idx="10">
                  <c:v>8.5036999874576729E-3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BE2-4556-A82A-4B72F38098F7}"/>
            </c:ext>
          </c:extLst>
        </c:ser>
        <c:dLbls/>
        <c:gapWidth val="219"/>
        <c:overlap val="-27"/>
        <c:axId val="110531712"/>
        <c:axId val="110533248"/>
      </c:barChart>
      <c:catAx>
        <c:axId val="11053171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10533248"/>
        <c:crosses val="autoZero"/>
        <c:auto val="1"/>
        <c:lblAlgn val="ctr"/>
        <c:lblOffset val="100"/>
      </c:catAx>
      <c:valAx>
        <c:axId val="110533248"/>
        <c:scaling>
          <c:orientation val="minMax"/>
        </c:scaling>
        <c:axPos val="l"/>
        <c:majorGridlines>
          <c:spPr>
            <a:ln w="9525" cap="flat" cmpd="sng" algn="ctr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round/>
            </a:ln>
            <a:effectLst/>
          </c:spPr>
        </c:majorGridlines>
        <c:numFmt formatCode="0%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10531712"/>
        <c:crosses val="autoZero"/>
        <c:crossBetween val="between"/>
      </c:valAx>
      <c:spPr>
        <a:gradFill>
          <a:gsLst>
            <a:gs pos="0">
              <a:srgbClr val="33CCCC">
                <a:lumMod val="5000"/>
                <a:lumOff val="95000"/>
              </a:srgbClr>
            </a:gs>
            <a:gs pos="74000">
              <a:srgbClr val="33CCCC">
                <a:lumMod val="45000"/>
                <a:lumOff val="55000"/>
              </a:srgbClr>
            </a:gs>
            <a:gs pos="83000">
              <a:srgbClr val="33CCCC">
                <a:lumMod val="45000"/>
                <a:lumOff val="55000"/>
              </a:srgbClr>
            </a:gs>
            <a:gs pos="100000">
              <a:srgbClr val="33CCCC">
                <a:lumMod val="30000"/>
                <a:lumOff val="70000"/>
              </a:srgbClr>
            </a:gs>
          </a:gsLst>
          <a:lin ang="5400000" scaled="1"/>
        </a:gradFill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rgbClr val="FFCCCC"/>
      </a:solidFill>
      <a:round/>
    </a:ln>
    <a:effectLst/>
  </c:spPr>
  <c:txPr>
    <a:bodyPr/>
    <a:lstStyle/>
    <a:p>
      <a:pPr>
        <a:defRPr/>
      </a:pPr>
      <a:endParaRPr lang="el-GR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sz="1600"/>
              <a:t>ΕΞΕΛΙΞΗ</a:t>
            </a:r>
            <a:r>
              <a:rPr lang="el-GR" sz="1600" baseline="0"/>
              <a:t> ΘΝΗΤΟΤΗΤΑΣ ΠΑΓΚΟΣΜΙΩΣ ΚΑΙ ΣΤΗΝ ΕΛΛΑΔΑ</a:t>
            </a:r>
            <a:endParaRPr lang="el-GR" sz="1600"/>
          </a:p>
        </c:rich>
      </c:tx>
      <c:layout>
        <c:manualLayout>
          <c:xMode val="edge"/>
          <c:yMode val="edge"/>
          <c:x val="0.24515577572513256"/>
          <c:y val="5.3719378827646554E-2"/>
        </c:manualLayout>
      </c:layout>
      <c:spPr>
        <a:solidFill>
          <a:srgbClr val="FFFF00"/>
        </a:solidFill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9.7803052396228246E-2"/>
          <c:y val="0.20100125156445559"/>
          <c:w val="0.86577903070758155"/>
          <c:h val="0.50887658129091795"/>
        </c:manualLayout>
      </c:layout>
      <c:lineChart>
        <c:grouping val="standard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Φύλλο2!$A$5:$A$151</c:f>
              <c:numCache>
                <c:formatCode>d\-mmm</c:formatCode>
                <c:ptCount val="147"/>
                <c:pt idx="0">
                  <c:v>43905</c:v>
                </c:pt>
                <c:pt idx="1">
                  <c:v>43906</c:v>
                </c:pt>
                <c:pt idx="2">
                  <c:v>43907</c:v>
                </c:pt>
                <c:pt idx="3">
                  <c:v>43908</c:v>
                </c:pt>
                <c:pt idx="4">
                  <c:v>43909</c:v>
                </c:pt>
                <c:pt idx="5">
                  <c:v>43910</c:v>
                </c:pt>
                <c:pt idx="6">
                  <c:v>43911</c:v>
                </c:pt>
                <c:pt idx="7">
                  <c:v>43912</c:v>
                </c:pt>
                <c:pt idx="8">
                  <c:v>43913</c:v>
                </c:pt>
                <c:pt idx="9">
                  <c:v>43914</c:v>
                </c:pt>
                <c:pt idx="10">
                  <c:v>43915</c:v>
                </c:pt>
                <c:pt idx="11">
                  <c:v>43916</c:v>
                </c:pt>
                <c:pt idx="12">
                  <c:v>43917</c:v>
                </c:pt>
                <c:pt idx="13">
                  <c:v>43918</c:v>
                </c:pt>
                <c:pt idx="14">
                  <c:v>43919</c:v>
                </c:pt>
                <c:pt idx="15">
                  <c:v>43920</c:v>
                </c:pt>
                <c:pt idx="16">
                  <c:v>43921</c:v>
                </c:pt>
                <c:pt idx="17">
                  <c:v>43922</c:v>
                </c:pt>
                <c:pt idx="18">
                  <c:v>43923</c:v>
                </c:pt>
                <c:pt idx="19">
                  <c:v>43924</c:v>
                </c:pt>
                <c:pt idx="20">
                  <c:v>43925</c:v>
                </c:pt>
                <c:pt idx="21">
                  <c:v>43926</c:v>
                </c:pt>
                <c:pt idx="22">
                  <c:v>43927</c:v>
                </c:pt>
                <c:pt idx="23">
                  <c:v>43928</c:v>
                </c:pt>
                <c:pt idx="24">
                  <c:v>43929</c:v>
                </c:pt>
                <c:pt idx="25">
                  <c:v>43930</c:v>
                </c:pt>
                <c:pt idx="26">
                  <c:v>43931</c:v>
                </c:pt>
                <c:pt idx="27">
                  <c:v>43932</c:v>
                </c:pt>
                <c:pt idx="28">
                  <c:v>43933</c:v>
                </c:pt>
                <c:pt idx="29">
                  <c:v>43934</c:v>
                </c:pt>
                <c:pt idx="30">
                  <c:v>43935</c:v>
                </c:pt>
                <c:pt idx="31">
                  <c:v>43936</c:v>
                </c:pt>
                <c:pt idx="32">
                  <c:v>43937</c:v>
                </c:pt>
                <c:pt idx="33">
                  <c:v>43938</c:v>
                </c:pt>
                <c:pt idx="34">
                  <c:v>43939</c:v>
                </c:pt>
                <c:pt idx="35">
                  <c:v>43940</c:v>
                </c:pt>
                <c:pt idx="36">
                  <c:v>43941</c:v>
                </c:pt>
                <c:pt idx="37">
                  <c:v>43942</c:v>
                </c:pt>
                <c:pt idx="38">
                  <c:v>43943</c:v>
                </c:pt>
                <c:pt idx="39">
                  <c:v>43944</c:v>
                </c:pt>
                <c:pt idx="40">
                  <c:v>43945</c:v>
                </c:pt>
                <c:pt idx="41">
                  <c:v>43946</c:v>
                </c:pt>
                <c:pt idx="42">
                  <c:v>43947</c:v>
                </c:pt>
                <c:pt idx="43">
                  <c:v>43948</c:v>
                </c:pt>
                <c:pt idx="44">
                  <c:v>43949</c:v>
                </c:pt>
                <c:pt idx="45">
                  <c:v>43950</c:v>
                </c:pt>
                <c:pt idx="46">
                  <c:v>43951</c:v>
                </c:pt>
                <c:pt idx="47">
                  <c:v>43952</c:v>
                </c:pt>
                <c:pt idx="48">
                  <c:v>43953</c:v>
                </c:pt>
                <c:pt idx="49">
                  <c:v>43954</c:v>
                </c:pt>
                <c:pt idx="50">
                  <c:v>43955</c:v>
                </c:pt>
                <c:pt idx="51">
                  <c:v>43958</c:v>
                </c:pt>
                <c:pt idx="52">
                  <c:v>43959</c:v>
                </c:pt>
                <c:pt idx="53">
                  <c:v>43960</c:v>
                </c:pt>
                <c:pt idx="54">
                  <c:v>43961</c:v>
                </c:pt>
                <c:pt idx="55">
                  <c:v>43962</c:v>
                </c:pt>
                <c:pt idx="56">
                  <c:v>43963</c:v>
                </c:pt>
                <c:pt idx="57">
                  <c:v>43964</c:v>
                </c:pt>
                <c:pt idx="58">
                  <c:v>43966</c:v>
                </c:pt>
                <c:pt idx="59">
                  <c:v>43967</c:v>
                </c:pt>
                <c:pt idx="60">
                  <c:v>43968</c:v>
                </c:pt>
                <c:pt idx="61">
                  <c:v>43975</c:v>
                </c:pt>
                <c:pt idx="62">
                  <c:v>43982</c:v>
                </c:pt>
                <c:pt idx="63">
                  <c:v>43989</c:v>
                </c:pt>
                <c:pt idx="64">
                  <c:v>43996</c:v>
                </c:pt>
                <c:pt idx="65">
                  <c:v>44003</c:v>
                </c:pt>
                <c:pt idx="66">
                  <c:v>44010</c:v>
                </c:pt>
                <c:pt idx="67">
                  <c:v>44016</c:v>
                </c:pt>
                <c:pt idx="68">
                  <c:v>44025</c:v>
                </c:pt>
                <c:pt idx="69">
                  <c:v>44031</c:v>
                </c:pt>
                <c:pt idx="70">
                  <c:v>44038</c:v>
                </c:pt>
                <c:pt idx="71">
                  <c:v>44043</c:v>
                </c:pt>
                <c:pt idx="72">
                  <c:v>44051</c:v>
                </c:pt>
                <c:pt idx="73">
                  <c:v>44058</c:v>
                </c:pt>
                <c:pt idx="74">
                  <c:v>44065</c:v>
                </c:pt>
                <c:pt idx="75">
                  <c:v>44074</c:v>
                </c:pt>
                <c:pt idx="76">
                  <c:v>44080</c:v>
                </c:pt>
                <c:pt idx="77">
                  <c:v>44087</c:v>
                </c:pt>
                <c:pt idx="78">
                  <c:v>44094</c:v>
                </c:pt>
                <c:pt idx="79">
                  <c:v>44101</c:v>
                </c:pt>
                <c:pt idx="80">
                  <c:v>44104</c:v>
                </c:pt>
                <c:pt idx="81">
                  <c:v>44108</c:v>
                </c:pt>
                <c:pt idx="82">
                  <c:v>44115</c:v>
                </c:pt>
                <c:pt idx="83">
                  <c:v>44122</c:v>
                </c:pt>
                <c:pt idx="84">
                  <c:v>44129</c:v>
                </c:pt>
                <c:pt idx="85">
                  <c:v>44135</c:v>
                </c:pt>
                <c:pt idx="86">
                  <c:v>44143</c:v>
                </c:pt>
                <c:pt idx="87">
                  <c:v>44145</c:v>
                </c:pt>
                <c:pt idx="88">
                  <c:v>44146</c:v>
                </c:pt>
                <c:pt idx="89">
                  <c:v>44147</c:v>
                </c:pt>
                <c:pt idx="90">
                  <c:v>44148</c:v>
                </c:pt>
                <c:pt idx="91">
                  <c:v>44149</c:v>
                </c:pt>
                <c:pt idx="92">
                  <c:v>44150</c:v>
                </c:pt>
                <c:pt idx="93">
                  <c:v>44157</c:v>
                </c:pt>
                <c:pt idx="94">
                  <c:v>44164</c:v>
                </c:pt>
                <c:pt idx="95">
                  <c:v>44165</c:v>
                </c:pt>
                <c:pt idx="96">
                  <c:v>44171</c:v>
                </c:pt>
                <c:pt idx="97">
                  <c:v>44178</c:v>
                </c:pt>
                <c:pt idx="98">
                  <c:v>44180</c:v>
                </c:pt>
                <c:pt idx="99">
                  <c:v>44185</c:v>
                </c:pt>
                <c:pt idx="100">
                  <c:v>44192</c:v>
                </c:pt>
                <c:pt idx="101">
                  <c:v>44199</c:v>
                </c:pt>
                <c:pt idx="102">
                  <c:v>44206</c:v>
                </c:pt>
                <c:pt idx="103">
                  <c:v>44213</c:v>
                </c:pt>
                <c:pt idx="104">
                  <c:v>44220</c:v>
                </c:pt>
                <c:pt idx="105">
                  <c:v>44221</c:v>
                </c:pt>
                <c:pt idx="106">
                  <c:v>44227</c:v>
                </c:pt>
                <c:pt idx="107">
                  <c:v>44234</c:v>
                </c:pt>
                <c:pt idx="108">
                  <c:v>44241</c:v>
                </c:pt>
                <c:pt idx="109">
                  <c:v>44248</c:v>
                </c:pt>
                <c:pt idx="110">
                  <c:v>44255</c:v>
                </c:pt>
                <c:pt idx="111">
                  <c:v>44262</c:v>
                </c:pt>
                <c:pt idx="112">
                  <c:v>44269</c:v>
                </c:pt>
                <c:pt idx="113">
                  <c:v>44276</c:v>
                </c:pt>
                <c:pt idx="114">
                  <c:v>44283</c:v>
                </c:pt>
                <c:pt idx="115">
                  <c:v>44286</c:v>
                </c:pt>
                <c:pt idx="116">
                  <c:v>44290</c:v>
                </c:pt>
                <c:pt idx="117">
                  <c:v>44297</c:v>
                </c:pt>
                <c:pt idx="118">
                  <c:v>44304</c:v>
                </c:pt>
                <c:pt idx="119">
                  <c:v>44311</c:v>
                </c:pt>
                <c:pt idx="120">
                  <c:v>44316</c:v>
                </c:pt>
                <c:pt idx="121">
                  <c:v>44318</c:v>
                </c:pt>
                <c:pt idx="122">
                  <c:v>44325</c:v>
                </c:pt>
                <c:pt idx="123">
                  <c:v>44332</c:v>
                </c:pt>
                <c:pt idx="124">
                  <c:v>44339</c:v>
                </c:pt>
                <c:pt idx="125">
                  <c:v>44346</c:v>
                </c:pt>
                <c:pt idx="126">
                  <c:v>44347</c:v>
                </c:pt>
                <c:pt idx="127">
                  <c:v>44353</c:v>
                </c:pt>
                <c:pt idx="128">
                  <c:v>44360</c:v>
                </c:pt>
                <c:pt idx="129">
                  <c:v>44367</c:v>
                </c:pt>
                <c:pt idx="130">
                  <c:v>44374</c:v>
                </c:pt>
                <c:pt idx="131">
                  <c:v>44377</c:v>
                </c:pt>
                <c:pt idx="132">
                  <c:v>44381</c:v>
                </c:pt>
                <c:pt idx="133">
                  <c:v>44388</c:v>
                </c:pt>
                <c:pt idx="134">
                  <c:v>44395</c:v>
                </c:pt>
                <c:pt idx="135">
                  <c:v>44402</c:v>
                </c:pt>
                <c:pt idx="136">
                  <c:v>44408</c:v>
                </c:pt>
                <c:pt idx="137">
                  <c:v>44416</c:v>
                </c:pt>
                <c:pt idx="138">
                  <c:v>44423</c:v>
                </c:pt>
                <c:pt idx="139">
                  <c:v>44430</c:v>
                </c:pt>
                <c:pt idx="140">
                  <c:v>44437</c:v>
                </c:pt>
                <c:pt idx="141">
                  <c:v>44444</c:v>
                </c:pt>
                <c:pt idx="142">
                  <c:v>44451</c:v>
                </c:pt>
                <c:pt idx="143">
                  <c:v>44458</c:v>
                </c:pt>
                <c:pt idx="144">
                  <c:v>44469</c:v>
                </c:pt>
                <c:pt idx="145">
                  <c:v>44500</c:v>
                </c:pt>
                <c:pt idx="146">
                  <c:v>44512</c:v>
                </c:pt>
              </c:numCache>
            </c:numRef>
          </c:cat>
          <c:val>
            <c:numRef>
              <c:f>Φύλλο2!$B$5:$B$151</c:f>
              <c:numCache>
                <c:formatCode>0.00%</c:formatCode>
                <c:ptCount val="147"/>
                <c:pt idx="0">
                  <c:v>3.8199999999999998E-2</c:v>
                </c:pt>
                <c:pt idx="1">
                  <c:v>3.8399999999999997E-2</c:v>
                </c:pt>
                <c:pt idx="2">
                  <c:v>3.9199999999999999E-2</c:v>
                </c:pt>
                <c:pt idx="3">
                  <c:v>4.0100000000000004E-2</c:v>
                </c:pt>
                <c:pt idx="4">
                  <c:v>3.960000000000001E-2</c:v>
                </c:pt>
                <c:pt idx="5">
                  <c:v>4.0800000000000003E-2</c:v>
                </c:pt>
                <c:pt idx="6">
                  <c:v>4.1000000000000002E-2</c:v>
                </c:pt>
                <c:pt idx="7">
                  <c:v>4.1500000000000002E-2</c:v>
                </c:pt>
                <c:pt idx="8">
                  <c:v>4.2800000000000005E-2</c:v>
                </c:pt>
                <c:pt idx="9">
                  <c:v>4.4700000000000004E-2</c:v>
                </c:pt>
                <c:pt idx="10">
                  <c:v>4.5400000000000003E-2</c:v>
                </c:pt>
                <c:pt idx="11">
                  <c:v>4.5000000000000005E-2</c:v>
                </c:pt>
                <c:pt idx="12">
                  <c:v>4.5900000000000003E-2</c:v>
                </c:pt>
                <c:pt idx="13">
                  <c:v>4.6599999999999996E-2</c:v>
                </c:pt>
                <c:pt idx="14" formatCode="0.0%">
                  <c:v>4.7000000000000007E-2</c:v>
                </c:pt>
                <c:pt idx="15">
                  <c:v>4.7400000000000005E-2</c:v>
                </c:pt>
                <c:pt idx="16">
                  <c:v>4.9300000000000004E-2</c:v>
                </c:pt>
                <c:pt idx="17">
                  <c:v>4.9900000000000007E-2</c:v>
                </c:pt>
                <c:pt idx="18">
                  <c:v>5.1199999999999996E-2</c:v>
                </c:pt>
                <c:pt idx="19">
                  <c:v>5.6400000000000006E-2</c:v>
                </c:pt>
                <c:pt idx="20">
                  <c:v>5.3800000000000008E-2</c:v>
                </c:pt>
                <c:pt idx="21">
                  <c:v>5.4400000000000011E-2</c:v>
                </c:pt>
                <c:pt idx="22">
                  <c:v>5.62E-2</c:v>
                </c:pt>
                <c:pt idx="23">
                  <c:v>6.0400000000000009E-2</c:v>
                </c:pt>
                <c:pt idx="24">
                  <c:v>5.8299999999999998E-2</c:v>
                </c:pt>
                <c:pt idx="25">
                  <c:v>5.8500000000000003E-2</c:v>
                </c:pt>
                <c:pt idx="26">
                  <c:v>6.0800000000000007E-2</c:v>
                </c:pt>
                <c:pt idx="27">
                  <c:v>6.1400000000000003E-2</c:v>
                </c:pt>
                <c:pt idx="28">
                  <c:v>6.1400000000000003E-2</c:v>
                </c:pt>
                <c:pt idx="29">
                  <c:v>6.2800000000000022E-2</c:v>
                </c:pt>
                <c:pt idx="30">
                  <c:v>6.3200000000000006E-2</c:v>
                </c:pt>
                <c:pt idx="31">
                  <c:v>6.4699999999999994E-2</c:v>
                </c:pt>
                <c:pt idx="32">
                  <c:v>6.7000000000000004E-2</c:v>
                </c:pt>
                <c:pt idx="33">
                  <c:v>6.7500000000000004E-2</c:v>
                </c:pt>
                <c:pt idx="34">
                  <c:v>6.8600000000000008E-2</c:v>
                </c:pt>
                <c:pt idx="35">
                  <c:v>6.88E-2</c:v>
                </c:pt>
                <c:pt idx="36">
                  <c:v>6.8699999999999997E-2</c:v>
                </c:pt>
                <c:pt idx="37">
                  <c:v>6.8600000000000008E-2</c:v>
                </c:pt>
                <c:pt idx="38">
                  <c:v>6.9400000000000017E-2</c:v>
                </c:pt>
                <c:pt idx="39">
                  <c:v>6.9900000000000004E-2</c:v>
                </c:pt>
                <c:pt idx="40">
                  <c:v>7.0400000000000004E-2</c:v>
                </c:pt>
                <c:pt idx="41">
                  <c:v>7.010000000000001E-2</c:v>
                </c:pt>
                <c:pt idx="42">
                  <c:v>6.9900000000000004E-2</c:v>
                </c:pt>
                <c:pt idx="43">
                  <c:v>6.9300000000000014E-2</c:v>
                </c:pt>
                <c:pt idx="44">
                  <c:v>6.9400000000000017E-2</c:v>
                </c:pt>
                <c:pt idx="45">
                  <c:v>7.0900000000000019E-2</c:v>
                </c:pt>
                <c:pt idx="46">
                  <c:v>7.0699999999999999E-2</c:v>
                </c:pt>
                <c:pt idx="47">
                  <c:v>7.0499999999999993E-2</c:v>
                </c:pt>
                <c:pt idx="48">
                  <c:v>7.0400000000000004E-2</c:v>
                </c:pt>
                <c:pt idx="49">
                  <c:v>7.060000000000001E-2</c:v>
                </c:pt>
                <c:pt idx="50">
                  <c:v>7.010000000000001E-2</c:v>
                </c:pt>
                <c:pt idx="51">
                  <c:v>6.9900000000000004E-2</c:v>
                </c:pt>
                <c:pt idx="52">
                  <c:v>6.9900000000000004E-2</c:v>
                </c:pt>
                <c:pt idx="53">
                  <c:v>6.8600000000000008E-2</c:v>
                </c:pt>
                <c:pt idx="54">
                  <c:v>6.9200000000000012E-2</c:v>
                </c:pt>
                <c:pt idx="55">
                  <c:v>6.8499999999999991E-2</c:v>
                </c:pt>
                <c:pt idx="56">
                  <c:v>6.8499999999999991E-2</c:v>
                </c:pt>
                <c:pt idx="57">
                  <c:v>6.720000000000001E-2</c:v>
                </c:pt>
                <c:pt idx="58">
                  <c:v>6.7599999999999993E-2</c:v>
                </c:pt>
                <c:pt idx="59">
                  <c:v>6.7299999999999999E-2</c:v>
                </c:pt>
                <c:pt idx="60">
                  <c:v>6.6699999999999995E-2</c:v>
                </c:pt>
                <c:pt idx="61">
                  <c:v>6.4100000000000004E-2</c:v>
                </c:pt>
                <c:pt idx="62">
                  <c:v>6.1000000000000006E-2</c:v>
                </c:pt>
                <c:pt idx="63">
                  <c:v>5.7400000000000007E-2</c:v>
                </c:pt>
                <c:pt idx="64">
                  <c:v>5.5199999999999999E-2</c:v>
                </c:pt>
                <c:pt idx="65">
                  <c:v>5.2800000000000007E-2</c:v>
                </c:pt>
                <c:pt idx="66">
                  <c:v>5.0300000000000011E-2</c:v>
                </c:pt>
                <c:pt idx="67">
                  <c:v>4.7000000000000007E-2</c:v>
                </c:pt>
                <c:pt idx="68">
                  <c:v>4.4000000000000011E-2</c:v>
                </c:pt>
                <c:pt idx="69">
                  <c:v>4.2100000000000005E-2</c:v>
                </c:pt>
                <c:pt idx="70">
                  <c:v>4.0199999999999993E-2</c:v>
                </c:pt>
                <c:pt idx="71">
                  <c:v>3.8599999999999995E-2</c:v>
                </c:pt>
                <c:pt idx="72">
                  <c:v>3.7200000000000011E-2</c:v>
                </c:pt>
                <c:pt idx="73">
                  <c:v>3.61E-2</c:v>
                </c:pt>
                <c:pt idx="74">
                  <c:v>3.4799999999999998E-2</c:v>
                </c:pt>
                <c:pt idx="75">
                  <c:v>3.3500000000000002E-2</c:v>
                </c:pt>
                <c:pt idx="76">
                  <c:v>3.2700000000000007E-2</c:v>
                </c:pt>
                <c:pt idx="77">
                  <c:v>3.2000000000000008E-2</c:v>
                </c:pt>
                <c:pt idx="78">
                  <c:v>3.1100000000000003E-2</c:v>
                </c:pt>
                <c:pt idx="79">
                  <c:v>3.0200000000000005E-2</c:v>
                </c:pt>
                <c:pt idx="80">
                  <c:v>3.0000000000000002E-2</c:v>
                </c:pt>
                <c:pt idx="81">
                  <c:v>2.9600000000000001E-2</c:v>
                </c:pt>
                <c:pt idx="82">
                  <c:v>2.8799999999999999E-2</c:v>
                </c:pt>
                <c:pt idx="83">
                  <c:v>2.7900000000000005E-2</c:v>
                </c:pt>
                <c:pt idx="84">
                  <c:v>2.6900000000000004E-2</c:v>
                </c:pt>
                <c:pt idx="85">
                  <c:v>2.5999999999999999E-2</c:v>
                </c:pt>
                <c:pt idx="86">
                  <c:v>2.5000000000000001E-2</c:v>
                </c:pt>
                <c:pt idx="87">
                  <c:v>2.4799999999999999E-2</c:v>
                </c:pt>
                <c:pt idx="88">
                  <c:v>2.4600000000000004E-2</c:v>
                </c:pt>
                <c:pt idx="89">
                  <c:v>2.4500000000000001E-2</c:v>
                </c:pt>
                <c:pt idx="90">
                  <c:v>2.4400000000000002E-2</c:v>
                </c:pt>
                <c:pt idx="91">
                  <c:v>2.4299999999999999E-2</c:v>
                </c:pt>
                <c:pt idx="92">
                  <c:v>2.4299999999999999E-2</c:v>
                </c:pt>
                <c:pt idx="93">
                  <c:v>2.3699999999999999E-2</c:v>
                </c:pt>
                <c:pt idx="94">
                  <c:v>2.3299999999999998E-2</c:v>
                </c:pt>
                <c:pt idx="95">
                  <c:v>2.3199999999999995E-2</c:v>
                </c:pt>
                <c:pt idx="96">
                  <c:v>2.2900000000000004E-2</c:v>
                </c:pt>
                <c:pt idx="97">
                  <c:v>2.240000000000001E-2</c:v>
                </c:pt>
                <c:pt idx="98">
                  <c:v>2.2200000000000004E-2</c:v>
                </c:pt>
                <c:pt idx="99">
                  <c:v>2.2100000000000002E-2</c:v>
                </c:pt>
                <c:pt idx="100">
                  <c:v>2.1900000000000003E-2</c:v>
                </c:pt>
                <c:pt idx="101">
                  <c:v>2.1700000000000001E-2</c:v>
                </c:pt>
                <c:pt idx="102">
                  <c:v>2.1500000000000002E-2</c:v>
                </c:pt>
                <c:pt idx="103">
                  <c:v>2.1399999999999999E-2</c:v>
                </c:pt>
                <c:pt idx="104">
                  <c:v>2.1500000000000002E-2</c:v>
                </c:pt>
                <c:pt idx="105">
                  <c:v>2.1400000000000002E-2</c:v>
                </c:pt>
                <c:pt idx="106">
                  <c:v>2.1600000000000005E-2</c:v>
                </c:pt>
                <c:pt idx="107">
                  <c:v>2.1800000000000003E-2</c:v>
                </c:pt>
                <c:pt idx="108">
                  <c:v>2.2100000000000002E-2</c:v>
                </c:pt>
                <c:pt idx="109">
                  <c:v>2.2100000000000002E-2</c:v>
                </c:pt>
                <c:pt idx="110">
                  <c:v>2.2200000000000004E-2</c:v>
                </c:pt>
                <c:pt idx="111">
                  <c:v>2.2200000000000004E-2</c:v>
                </c:pt>
                <c:pt idx="112">
                  <c:v>2.2200000000000004E-2</c:v>
                </c:pt>
                <c:pt idx="113">
                  <c:v>2.2000000000000006E-2</c:v>
                </c:pt>
                <c:pt idx="114">
                  <c:v>2.1900000000000003E-2</c:v>
                </c:pt>
                <c:pt idx="115">
                  <c:v>2.1800000000000003E-2</c:v>
                </c:pt>
                <c:pt idx="116">
                  <c:v>2.1700000000000001E-2</c:v>
                </c:pt>
                <c:pt idx="117">
                  <c:v>2.1600000000000005E-2</c:v>
                </c:pt>
                <c:pt idx="118">
                  <c:v>2.1400000000000002E-2</c:v>
                </c:pt>
                <c:pt idx="119">
                  <c:v>2.1400000000000002E-2</c:v>
                </c:pt>
                <c:pt idx="120">
                  <c:v>2.1000000000000005E-2</c:v>
                </c:pt>
                <c:pt idx="121">
                  <c:v>2.1000000000000005E-2</c:v>
                </c:pt>
                <c:pt idx="122">
                  <c:v>2.0799999999999999E-2</c:v>
                </c:pt>
                <c:pt idx="123">
                  <c:v>2.07E-2</c:v>
                </c:pt>
                <c:pt idx="124">
                  <c:v>2.07E-2</c:v>
                </c:pt>
                <c:pt idx="125">
                  <c:v>2.0799999999999999E-2</c:v>
                </c:pt>
                <c:pt idx="126">
                  <c:v>2.0799999999999999E-2</c:v>
                </c:pt>
                <c:pt idx="127">
                  <c:v>2.1500000000000002E-2</c:v>
                </c:pt>
                <c:pt idx="128">
                  <c:v>2.1600000000000005E-2</c:v>
                </c:pt>
                <c:pt idx="129">
                  <c:v>2.1700000000000001E-2</c:v>
                </c:pt>
                <c:pt idx="130">
                  <c:v>2.1700000000000001E-2</c:v>
                </c:pt>
                <c:pt idx="131">
                  <c:v>2.1700000000000001E-2</c:v>
                </c:pt>
                <c:pt idx="132">
                  <c:v>2.1600000000000005E-2</c:v>
                </c:pt>
                <c:pt idx="133">
                  <c:v>2.1600000000000005E-2</c:v>
                </c:pt>
                <c:pt idx="134">
                  <c:v>2.1500000000000002E-2</c:v>
                </c:pt>
                <c:pt idx="135">
                  <c:v>2.1400000000000002E-2</c:v>
                </c:pt>
                <c:pt idx="136">
                  <c:v>2.1300000000000003E-2</c:v>
                </c:pt>
                <c:pt idx="137">
                  <c:v>2.1300000000000003E-2</c:v>
                </c:pt>
                <c:pt idx="138">
                  <c:v>2.1200000000000004E-2</c:v>
                </c:pt>
                <c:pt idx="139">
                  <c:v>2.1100000000000001E-2</c:v>
                </c:pt>
                <c:pt idx="140">
                  <c:v>2.0799999999999999E-2</c:v>
                </c:pt>
                <c:pt idx="141">
                  <c:v>2.07E-2</c:v>
                </c:pt>
                <c:pt idx="142">
                  <c:v>2.0600000000000004E-2</c:v>
                </c:pt>
                <c:pt idx="143">
                  <c:v>2.0500000000000001E-2</c:v>
                </c:pt>
                <c:pt idx="144">
                  <c:v>2.0400000000000001E-2</c:v>
                </c:pt>
                <c:pt idx="145">
                  <c:v>2.0299999999999999E-2</c:v>
                </c:pt>
                <c:pt idx="146">
                  <c:v>2.0199999999999999E-2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288-4071-8D9E-04A223C39DF6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Φύλλο2!$A$5:$A$151</c:f>
              <c:numCache>
                <c:formatCode>d\-mmm</c:formatCode>
                <c:ptCount val="147"/>
                <c:pt idx="0">
                  <c:v>43905</c:v>
                </c:pt>
                <c:pt idx="1">
                  <c:v>43906</c:v>
                </c:pt>
                <c:pt idx="2">
                  <c:v>43907</c:v>
                </c:pt>
                <c:pt idx="3">
                  <c:v>43908</c:v>
                </c:pt>
                <c:pt idx="4">
                  <c:v>43909</c:v>
                </c:pt>
                <c:pt idx="5">
                  <c:v>43910</c:v>
                </c:pt>
                <c:pt idx="6">
                  <c:v>43911</c:v>
                </c:pt>
                <c:pt idx="7">
                  <c:v>43912</c:v>
                </c:pt>
                <c:pt idx="8">
                  <c:v>43913</c:v>
                </c:pt>
                <c:pt idx="9">
                  <c:v>43914</c:v>
                </c:pt>
                <c:pt idx="10">
                  <c:v>43915</c:v>
                </c:pt>
                <c:pt idx="11">
                  <c:v>43916</c:v>
                </c:pt>
                <c:pt idx="12">
                  <c:v>43917</c:v>
                </c:pt>
                <c:pt idx="13">
                  <c:v>43918</c:v>
                </c:pt>
                <c:pt idx="14">
                  <c:v>43919</c:v>
                </c:pt>
                <c:pt idx="15">
                  <c:v>43920</c:v>
                </c:pt>
                <c:pt idx="16">
                  <c:v>43921</c:v>
                </c:pt>
                <c:pt idx="17">
                  <c:v>43922</c:v>
                </c:pt>
                <c:pt idx="18">
                  <c:v>43923</c:v>
                </c:pt>
                <c:pt idx="19">
                  <c:v>43924</c:v>
                </c:pt>
                <c:pt idx="20">
                  <c:v>43925</c:v>
                </c:pt>
                <c:pt idx="21">
                  <c:v>43926</c:v>
                </c:pt>
                <c:pt idx="22">
                  <c:v>43927</c:v>
                </c:pt>
                <c:pt idx="23">
                  <c:v>43928</c:v>
                </c:pt>
                <c:pt idx="24">
                  <c:v>43929</c:v>
                </c:pt>
                <c:pt idx="25">
                  <c:v>43930</c:v>
                </c:pt>
                <c:pt idx="26">
                  <c:v>43931</c:v>
                </c:pt>
                <c:pt idx="27">
                  <c:v>43932</c:v>
                </c:pt>
                <c:pt idx="28">
                  <c:v>43933</c:v>
                </c:pt>
                <c:pt idx="29">
                  <c:v>43934</c:v>
                </c:pt>
                <c:pt idx="30">
                  <c:v>43935</c:v>
                </c:pt>
                <c:pt idx="31">
                  <c:v>43936</c:v>
                </c:pt>
                <c:pt idx="32">
                  <c:v>43937</c:v>
                </c:pt>
                <c:pt idx="33">
                  <c:v>43938</c:v>
                </c:pt>
                <c:pt idx="34">
                  <c:v>43939</c:v>
                </c:pt>
                <c:pt idx="35">
                  <c:v>43940</c:v>
                </c:pt>
                <c:pt idx="36">
                  <c:v>43941</c:v>
                </c:pt>
                <c:pt idx="37">
                  <c:v>43942</c:v>
                </c:pt>
                <c:pt idx="38">
                  <c:v>43943</c:v>
                </c:pt>
                <c:pt idx="39">
                  <c:v>43944</c:v>
                </c:pt>
                <c:pt idx="40">
                  <c:v>43945</c:v>
                </c:pt>
                <c:pt idx="41">
                  <c:v>43946</c:v>
                </c:pt>
                <c:pt idx="42">
                  <c:v>43947</c:v>
                </c:pt>
                <c:pt idx="43">
                  <c:v>43948</c:v>
                </c:pt>
                <c:pt idx="44">
                  <c:v>43949</c:v>
                </c:pt>
                <c:pt idx="45">
                  <c:v>43950</c:v>
                </c:pt>
                <c:pt idx="46">
                  <c:v>43951</c:v>
                </c:pt>
                <c:pt idx="47">
                  <c:v>43952</c:v>
                </c:pt>
                <c:pt idx="48">
                  <c:v>43953</c:v>
                </c:pt>
                <c:pt idx="49">
                  <c:v>43954</c:v>
                </c:pt>
                <c:pt idx="50">
                  <c:v>43955</c:v>
                </c:pt>
                <c:pt idx="51">
                  <c:v>43958</c:v>
                </c:pt>
                <c:pt idx="52">
                  <c:v>43959</c:v>
                </c:pt>
                <c:pt idx="53">
                  <c:v>43960</c:v>
                </c:pt>
                <c:pt idx="54">
                  <c:v>43961</c:v>
                </c:pt>
                <c:pt idx="55">
                  <c:v>43962</c:v>
                </c:pt>
                <c:pt idx="56">
                  <c:v>43963</c:v>
                </c:pt>
                <c:pt idx="57">
                  <c:v>43964</c:v>
                </c:pt>
                <c:pt idx="58">
                  <c:v>43966</c:v>
                </c:pt>
                <c:pt idx="59">
                  <c:v>43967</c:v>
                </c:pt>
                <c:pt idx="60">
                  <c:v>43968</c:v>
                </c:pt>
                <c:pt idx="61">
                  <c:v>43975</c:v>
                </c:pt>
                <c:pt idx="62">
                  <c:v>43982</c:v>
                </c:pt>
                <c:pt idx="63">
                  <c:v>43989</c:v>
                </c:pt>
                <c:pt idx="64">
                  <c:v>43996</c:v>
                </c:pt>
                <c:pt idx="65">
                  <c:v>44003</c:v>
                </c:pt>
                <c:pt idx="66">
                  <c:v>44010</c:v>
                </c:pt>
                <c:pt idx="67">
                  <c:v>44016</c:v>
                </c:pt>
                <c:pt idx="68">
                  <c:v>44025</c:v>
                </c:pt>
                <c:pt idx="69">
                  <c:v>44031</c:v>
                </c:pt>
                <c:pt idx="70">
                  <c:v>44038</c:v>
                </c:pt>
                <c:pt idx="71">
                  <c:v>44043</c:v>
                </c:pt>
                <c:pt idx="72">
                  <c:v>44051</c:v>
                </c:pt>
                <c:pt idx="73">
                  <c:v>44058</c:v>
                </c:pt>
                <c:pt idx="74">
                  <c:v>44065</c:v>
                </c:pt>
                <c:pt idx="75">
                  <c:v>44074</c:v>
                </c:pt>
                <c:pt idx="76">
                  <c:v>44080</c:v>
                </c:pt>
                <c:pt idx="77">
                  <c:v>44087</c:v>
                </c:pt>
                <c:pt idx="78">
                  <c:v>44094</c:v>
                </c:pt>
                <c:pt idx="79">
                  <c:v>44101</c:v>
                </c:pt>
                <c:pt idx="80">
                  <c:v>44104</c:v>
                </c:pt>
                <c:pt idx="81">
                  <c:v>44108</c:v>
                </c:pt>
                <c:pt idx="82">
                  <c:v>44115</c:v>
                </c:pt>
                <c:pt idx="83">
                  <c:v>44122</c:v>
                </c:pt>
                <c:pt idx="84">
                  <c:v>44129</c:v>
                </c:pt>
                <c:pt idx="85">
                  <c:v>44135</c:v>
                </c:pt>
                <c:pt idx="86">
                  <c:v>44143</c:v>
                </c:pt>
                <c:pt idx="87">
                  <c:v>44145</c:v>
                </c:pt>
                <c:pt idx="88">
                  <c:v>44146</c:v>
                </c:pt>
                <c:pt idx="89">
                  <c:v>44147</c:v>
                </c:pt>
                <c:pt idx="90">
                  <c:v>44148</c:v>
                </c:pt>
                <c:pt idx="91">
                  <c:v>44149</c:v>
                </c:pt>
                <c:pt idx="92">
                  <c:v>44150</c:v>
                </c:pt>
                <c:pt idx="93">
                  <c:v>44157</c:v>
                </c:pt>
                <c:pt idx="94">
                  <c:v>44164</c:v>
                </c:pt>
                <c:pt idx="95">
                  <c:v>44165</c:v>
                </c:pt>
                <c:pt idx="96">
                  <c:v>44171</c:v>
                </c:pt>
                <c:pt idx="97">
                  <c:v>44178</c:v>
                </c:pt>
                <c:pt idx="98">
                  <c:v>44180</c:v>
                </c:pt>
                <c:pt idx="99">
                  <c:v>44185</c:v>
                </c:pt>
                <c:pt idx="100">
                  <c:v>44192</c:v>
                </c:pt>
                <c:pt idx="101">
                  <c:v>44199</c:v>
                </c:pt>
                <c:pt idx="102">
                  <c:v>44206</c:v>
                </c:pt>
                <c:pt idx="103">
                  <c:v>44213</c:v>
                </c:pt>
                <c:pt idx="104">
                  <c:v>44220</c:v>
                </c:pt>
                <c:pt idx="105">
                  <c:v>44221</c:v>
                </c:pt>
                <c:pt idx="106">
                  <c:v>44227</c:v>
                </c:pt>
                <c:pt idx="107">
                  <c:v>44234</c:v>
                </c:pt>
                <c:pt idx="108">
                  <c:v>44241</c:v>
                </c:pt>
                <c:pt idx="109">
                  <c:v>44248</c:v>
                </c:pt>
                <c:pt idx="110">
                  <c:v>44255</c:v>
                </c:pt>
                <c:pt idx="111">
                  <c:v>44262</c:v>
                </c:pt>
                <c:pt idx="112">
                  <c:v>44269</c:v>
                </c:pt>
                <c:pt idx="113">
                  <c:v>44276</c:v>
                </c:pt>
                <c:pt idx="114">
                  <c:v>44283</c:v>
                </c:pt>
                <c:pt idx="115">
                  <c:v>44286</c:v>
                </c:pt>
                <c:pt idx="116">
                  <c:v>44290</c:v>
                </c:pt>
                <c:pt idx="117">
                  <c:v>44297</c:v>
                </c:pt>
                <c:pt idx="118">
                  <c:v>44304</c:v>
                </c:pt>
                <c:pt idx="119">
                  <c:v>44311</c:v>
                </c:pt>
                <c:pt idx="120">
                  <c:v>44316</c:v>
                </c:pt>
                <c:pt idx="121">
                  <c:v>44318</c:v>
                </c:pt>
                <c:pt idx="122">
                  <c:v>44325</c:v>
                </c:pt>
                <c:pt idx="123">
                  <c:v>44332</c:v>
                </c:pt>
                <c:pt idx="124">
                  <c:v>44339</c:v>
                </c:pt>
                <c:pt idx="125">
                  <c:v>44346</c:v>
                </c:pt>
                <c:pt idx="126">
                  <c:v>44347</c:v>
                </c:pt>
                <c:pt idx="127">
                  <c:v>44353</c:v>
                </c:pt>
                <c:pt idx="128">
                  <c:v>44360</c:v>
                </c:pt>
                <c:pt idx="129">
                  <c:v>44367</c:v>
                </c:pt>
                <c:pt idx="130">
                  <c:v>44374</c:v>
                </c:pt>
                <c:pt idx="131">
                  <c:v>44377</c:v>
                </c:pt>
                <c:pt idx="132">
                  <c:v>44381</c:v>
                </c:pt>
                <c:pt idx="133">
                  <c:v>44388</c:v>
                </c:pt>
                <c:pt idx="134">
                  <c:v>44395</c:v>
                </c:pt>
                <c:pt idx="135">
                  <c:v>44402</c:v>
                </c:pt>
                <c:pt idx="136">
                  <c:v>44408</c:v>
                </c:pt>
                <c:pt idx="137">
                  <c:v>44416</c:v>
                </c:pt>
                <c:pt idx="138">
                  <c:v>44423</c:v>
                </c:pt>
                <c:pt idx="139">
                  <c:v>44430</c:v>
                </c:pt>
                <c:pt idx="140">
                  <c:v>44437</c:v>
                </c:pt>
                <c:pt idx="141">
                  <c:v>44444</c:v>
                </c:pt>
                <c:pt idx="142">
                  <c:v>44451</c:v>
                </c:pt>
                <c:pt idx="143">
                  <c:v>44458</c:v>
                </c:pt>
                <c:pt idx="144">
                  <c:v>44469</c:v>
                </c:pt>
                <c:pt idx="145">
                  <c:v>44500</c:v>
                </c:pt>
                <c:pt idx="146">
                  <c:v>44512</c:v>
                </c:pt>
              </c:numCache>
            </c:numRef>
          </c:cat>
          <c:val>
            <c:numRef>
              <c:f>Φύλλο2!$C$5:$C$151</c:f>
              <c:numCache>
                <c:formatCode>0.00%</c:formatCode>
                <c:ptCount val="147"/>
                <c:pt idx="0">
                  <c:v>1.2100000000000001E-2</c:v>
                </c:pt>
                <c:pt idx="1">
                  <c:v>1.2100000000000001E-2</c:v>
                </c:pt>
                <c:pt idx="2">
                  <c:v>1.2900000000000002E-2</c:v>
                </c:pt>
                <c:pt idx="3">
                  <c:v>1.2E-2</c:v>
                </c:pt>
                <c:pt idx="4">
                  <c:v>1.2900000000000002E-2</c:v>
                </c:pt>
                <c:pt idx="5">
                  <c:v>1.8200000000000004E-2</c:v>
                </c:pt>
                <c:pt idx="6">
                  <c:v>2.4500000000000001E-2</c:v>
                </c:pt>
                <c:pt idx="7">
                  <c:v>2.3699999999999999E-2</c:v>
                </c:pt>
                <c:pt idx="8">
                  <c:v>2.4500000000000001E-2</c:v>
                </c:pt>
                <c:pt idx="9">
                  <c:v>2.4500000000000001E-2</c:v>
                </c:pt>
                <c:pt idx="10">
                  <c:v>2.6800000000000004E-2</c:v>
                </c:pt>
                <c:pt idx="11">
                  <c:v>2.9100000000000001E-2</c:v>
                </c:pt>
                <c:pt idx="12">
                  <c:v>2.9000000000000001E-2</c:v>
                </c:pt>
                <c:pt idx="13">
                  <c:v>3.0200000000000005E-2</c:v>
                </c:pt>
                <c:pt idx="14">
                  <c:v>3.2900000000000006E-2</c:v>
                </c:pt>
                <c:pt idx="15">
                  <c:v>3.5500000000000004E-2</c:v>
                </c:pt>
                <c:pt idx="16">
                  <c:v>3.7300000000000007E-2</c:v>
                </c:pt>
                <c:pt idx="17">
                  <c:v>3.5300000000000005E-2</c:v>
                </c:pt>
                <c:pt idx="18">
                  <c:v>3.4300000000000004E-2</c:v>
                </c:pt>
                <c:pt idx="19">
                  <c:v>3.6600000000000008E-2</c:v>
                </c:pt>
                <c:pt idx="20">
                  <c:v>4.0599999999999997E-2</c:v>
                </c:pt>
                <c:pt idx="21">
                  <c:v>4.0599999999999997E-2</c:v>
                </c:pt>
                <c:pt idx="22">
                  <c:v>4.5000000000000005E-2</c:v>
                </c:pt>
                <c:pt idx="23">
                  <c:v>4.4200000000000003E-2</c:v>
                </c:pt>
                <c:pt idx="24">
                  <c:v>4.4100000000000007E-2</c:v>
                </c:pt>
                <c:pt idx="25">
                  <c:v>4.3999999999999997E-2</c:v>
                </c:pt>
                <c:pt idx="26">
                  <c:v>4.4800000000000006E-2</c:v>
                </c:pt>
                <c:pt idx="27">
                  <c:v>4.4600000000000008E-2</c:v>
                </c:pt>
                <c:pt idx="28">
                  <c:v>4.6400000000000004E-2</c:v>
                </c:pt>
                <c:pt idx="29">
                  <c:v>4.6199999999999998E-2</c:v>
                </c:pt>
                <c:pt idx="30">
                  <c:v>4.65E-2</c:v>
                </c:pt>
                <c:pt idx="31">
                  <c:v>4.65E-2</c:v>
                </c:pt>
                <c:pt idx="32">
                  <c:v>4.7600000000000003E-2</c:v>
                </c:pt>
                <c:pt idx="33">
                  <c:v>4.8599999999999997E-2</c:v>
                </c:pt>
                <c:pt idx="34">
                  <c:v>4.9200000000000008E-2</c:v>
                </c:pt>
                <c:pt idx="35">
                  <c:v>5.0599999999999999E-2</c:v>
                </c:pt>
                <c:pt idx="36">
                  <c:v>5.2100000000000007E-2</c:v>
                </c:pt>
                <c:pt idx="37">
                  <c:v>5.0400000000000007E-2</c:v>
                </c:pt>
                <c:pt idx="38">
                  <c:v>5.0299999999999997E-2</c:v>
                </c:pt>
                <c:pt idx="39">
                  <c:v>5.0800000000000005E-2</c:v>
                </c:pt>
                <c:pt idx="40">
                  <c:v>5.2200000000000003E-2</c:v>
                </c:pt>
                <c:pt idx="41">
                  <c:v>5.1900000000000002E-2</c:v>
                </c:pt>
                <c:pt idx="42">
                  <c:v>5.3199999999999997E-2</c:v>
                </c:pt>
                <c:pt idx="43">
                  <c:v>5.3699999999999998E-2</c:v>
                </c:pt>
                <c:pt idx="44">
                  <c:v>5.3800000000000008E-2</c:v>
                </c:pt>
                <c:pt idx="45">
                  <c:v>5.3999999999999999E-2</c:v>
                </c:pt>
                <c:pt idx="46">
                  <c:v>5.3999999999999999E-2</c:v>
                </c:pt>
                <c:pt idx="47">
                  <c:v>5.3600000000000002E-2</c:v>
                </c:pt>
                <c:pt idx="48">
                  <c:v>5.4600000000000003E-2</c:v>
                </c:pt>
                <c:pt idx="49">
                  <c:v>5.4800000000000008E-2</c:v>
                </c:pt>
                <c:pt idx="50">
                  <c:v>5.5500000000000008E-2</c:v>
                </c:pt>
                <c:pt idx="51">
                  <c:v>5.5300000000000009E-2</c:v>
                </c:pt>
                <c:pt idx="52">
                  <c:v>5.5700000000000006E-2</c:v>
                </c:pt>
                <c:pt idx="53">
                  <c:v>5.5700000000000006E-2</c:v>
                </c:pt>
                <c:pt idx="54">
                  <c:v>5.5600000000000004E-2</c:v>
                </c:pt>
                <c:pt idx="55">
                  <c:v>5.5400000000000005E-2</c:v>
                </c:pt>
                <c:pt idx="56">
                  <c:v>5.5400000000000005E-2</c:v>
                </c:pt>
                <c:pt idx="57">
                  <c:v>5.62E-2</c:v>
                </c:pt>
                <c:pt idx="58">
                  <c:v>5.6899999999999999E-2</c:v>
                </c:pt>
                <c:pt idx="59">
                  <c:v>5.7500000000000009E-2</c:v>
                </c:pt>
                <c:pt idx="60">
                  <c:v>5.7500000000000009E-2</c:v>
                </c:pt>
                <c:pt idx="61">
                  <c:v>5.9400000000000008E-2</c:v>
                </c:pt>
                <c:pt idx="62">
                  <c:v>6.0000000000000005E-2</c:v>
                </c:pt>
                <c:pt idx="63">
                  <c:v>6.0100000000000008E-2</c:v>
                </c:pt>
                <c:pt idx="64">
                  <c:v>5.8800000000000005E-2</c:v>
                </c:pt>
                <c:pt idx="65">
                  <c:v>5.3300000000000007E-2</c:v>
                </c:pt>
                <c:pt idx="66">
                  <c:v>5.8400000000000007E-2</c:v>
                </c:pt>
                <c:pt idx="67">
                  <c:v>5.4500000000000007E-2</c:v>
                </c:pt>
                <c:pt idx="68">
                  <c:v>5.0400000000000007E-2</c:v>
                </c:pt>
                <c:pt idx="69">
                  <c:v>4.8400000000000006E-2</c:v>
                </c:pt>
                <c:pt idx="70">
                  <c:v>4.82E-2</c:v>
                </c:pt>
                <c:pt idx="71">
                  <c:v>4.5999999999999999E-2</c:v>
                </c:pt>
                <c:pt idx="72">
                  <c:v>3.8900000000000004E-2</c:v>
                </c:pt>
                <c:pt idx="73">
                  <c:v>3.4599999999999999E-2</c:v>
                </c:pt>
                <c:pt idx="74">
                  <c:v>2.86E-2</c:v>
                </c:pt>
                <c:pt idx="75">
                  <c:v>2.5800000000000003E-2</c:v>
                </c:pt>
                <c:pt idx="76">
                  <c:v>2.4600000000000004E-2</c:v>
                </c:pt>
                <c:pt idx="77">
                  <c:v>2.3E-2</c:v>
                </c:pt>
                <c:pt idx="78">
                  <c:v>2.2300000000000004E-2</c:v>
                </c:pt>
                <c:pt idx="79">
                  <c:v>2.1700000000000001E-2</c:v>
                </c:pt>
                <c:pt idx="80">
                  <c:v>2.1200000000000004E-2</c:v>
                </c:pt>
                <c:pt idx="81">
                  <c:v>2.1200000000000004E-2</c:v>
                </c:pt>
                <c:pt idx="82">
                  <c:v>2.01E-2</c:v>
                </c:pt>
                <c:pt idx="83">
                  <c:v>1.77E-2</c:v>
                </c:pt>
                <c:pt idx="84">
                  <c:v>1.8599999999999998E-2</c:v>
                </c:pt>
                <c:pt idx="85">
                  <c:v>1.5900000000000001E-2</c:v>
                </c:pt>
                <c:pt idx="86">
                  <c:v>1.3800000000000003E-2</c:v>
                </c:pt>
                <c:pt idx="87">
                  <c:v>1.43E-2</c:v>
                </c:pt>
                <c:pt idx="88">
                  <c:v>1.43E-2</c:v>
                </c:pt>
                <c:pt idx="89">
                  <c:v>1.4400000000000001E-2</c:v>
                </c:pt>
                <c:pt idx="90">
                  <c:v>1.43E-2</c:v>
                </c:pt>
                <c:pt idx="91">
                  <c:v>1.4199999999999996E-2</c:v>
                </c:pt>
                <c:pt idx="92">
                  <c:v>1.4900000000000002E-2</c:v>
                </c:pt>
                <c:pt idx="93">
                  <c:v>1.7999999999999999E-2</c:v>
                </c:pt>
                <c:pt idx="94">
                  <c:v>2.2300000000000004E-2</c:v>
                </c:pt>
                <c:pt idx="95">
                  <c:v>2.2800000000000001E-2</c:v>
                </c:pt>
                <c:pt idx="96">
                  <c:v>2.6000000000000002E-2</c:v>
                </c:pt>
                <c:pt idx="97">
                  <c:v>2.9100000000000001E-2</c:v>
                </c:pt>
                <c:pt idx="98">
                  <c:v>2.9900000000000006E-2</c:v>
                </c:pt>
                <c:pt idx="99">
                  <c:v>3.1800000000000002E-2</c:v>
                </c:pt>
                <c:pt idx="100">
                  <c:v>3.4000000000000002E-2</c:v>
                </c:pt>
                <c:pt idx="101">
                  <c:v>3.5400000000000001E-2</c:v>
                </c:pt>
                <c:pt idx="102">
                  <c:v>3.6400000000000009E-2</c:v>
                </c:pt>
                <c:pt idx="103">
                  <c:v>3.6799999999999999E-2</c:v>
                </c:pt>
                <c:pt idx="104">
                  <c:v>3.7100000000000001E-2</c:v>
                </c:pt>
                <c:pt idx="105">
                  <c:v>3.7200000000000004E-2</c:v>
                </c:pt>
                <c:pt idx="106">
                  <c:v>3.6900000000000002E-2</c:v>
                </c:pt>
                <c:pt idx="107">
                  <c:v>3.6400000000000009E-2</c:v>
                </c:pt>
                <c:pt idx="108">
                  <c:v>3.5600000000000007E-2</c:v>
                </c:pt>
                <c:pt idx="109">
                  <c:v>3.500000000000001E-2</c:v>
                </c:pt>
                <c:pt idx="110">
                  <c:v>3.4000000000000002E-2</c:v>
                </c:pt>
                <c:pt idx="111">
                  <c:v>3.2900000000000006E-2</c:v>
                </c:pt>
                <c:pt idx="112">
                  <c:v>3.2100000000000004E-2</c:v>
                </c:pt>
                <c:pt idx="113">
                  <c:v>3.15E-2</c:v>
                </c:pt>
                <c:pt idx="114">
                  <c:v>3.1000000000000003E-2</c:v>
                </c:pt>
                <c:pt idx="115">
                  <c:v>3.0600000000000002E-2</c:v>
                </c:pt>
                <c:pt idx="116">
                  <c:v>3.0400000000000003E-2</c:v>
                </c:pt>
                <c:pt idx="117">
                  <c:v>3.0100000000000002E-2</c:v>
                </c:pt>
                <c:pt idx="118">
                  <c:v>3.0000000000000002E-2</c:v>
                </c:pt>
                <c:pt idx="119">
                  <c:v>2.9900000000000006E-2</c:v>
                </c:pt>
                <c:pt idx="120">
                  <c:v>3.0100000000000002E-2</c:v>
                </c:pt>
                <c:pt idx="121">
                  <c:v>3.0300000000000001E-2</c:v>
                </c:pt>
                <c:pt idx="122">
                  <c:v>3.0500000000000003E-2</c:v>
                </c:pt>
                <c:pt idx="123">
                  <c:v>3.0300000000000001E-2</c:v>
                </c:pt>
                <c:pt idx="124">
                  <c:v>3.0200000000000005E-2</c:v>
                </c:pt>
                <c:pt idx="125">
                  <c:v>3.0000000000000002E-2</c:v>
                </c:pt>
                <c:pt idx="126">
                  <c:v>3.0100000000000002E-2</c:v>
                </c:pt>
                <c:pt idx="127">
                  <c:v>3.0000000000000002E-2</c:v>
                </c:pt>
                <c:pt idx="128">
                  <c:v>3.0000000000000002E-2</c:v>
                </c:pt>
                <c:pt idx="129">
                  <c:v>2.9900000000000006E-2</c:v>
                </c:pt>
                <c:pt idx="130">
                  <c:v>3.0100000000000002E-2</c:v>
                </c:pt>
                <c:pt idx="131">
                  <c:v>3.0000000000000002E-2</c:v>
                </c:pt>
                <c:pt idx="132">
                  <c:v>2.9900000000000006E-2</c:v>
                </c:pt>
                <c:pt idx="133">
                  <c:v>2.9200000000000004E-2</c:v>
                </c:pt>
                <c:pt idx="134">
                  <c:v>2.81E-2</c:v>
                </c:pt>
                <c:pt idx="135">
                  <c:v>2.7100000000000003E-2</c:v>
                </c:pt>
                <c:pt idx="136">
                  <c:v>2.63E-2</c:v>
                </c:pt>
                <c:pt idx="137">
                  <c:v>2.6200000000000005E-2</c:v>
                </c:pt>
                <c:pt idx="138">
                  <c:v>2.5200000000000004E-2</c:v>
                </c:pt>
                <c:pt idx="139">
                  <c:v>2.4600000000000004E-2</c:v>
                </c:pt>
                <c:pt idx="140">
                  <c:v>2.35E-2</c:v>
                </c:pt>
                <c:pt idx="141">
                  <c:v>2.3099999999999999E-2</c:v>
                </c:pt>
                <c:pt idx="142">
                  <c:v>2.3E-2</c:v>
                </c:pt>
                <c:pt idx="143">
                  <c:v>2.2900000000000004E-2</c:v>
                </c:pt>
                <c:pt idx="144">
                  <c:v>2.2600000000000002E-2</c:v>
                </c:pt>
                <c:pt idx="145">
                  <c:v>2.1400000000000002E-2</c:v>
                </c:pt>
                <c:pt idx="146">
                  <c:v>2.0199999999999999E-2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288-4071-8D9E-04A223C39DF6}"/>
            </c:ext>
          </c:extLst>
        </c:ser>
        <c:dLbls/>
        <c:marker val="1"/>
        <c:axId val="110495232"/>
        <c:axId val="110496768"/>
      </c:lineChart>
      <c:dateAx>
        <c:axId val="110495232"/>
        <c:scaling>
          <c:orientation val="minMax"/>
        </c:scaling>
        <c:axPos val="b"/>
        <c:numFmt formatCode="d\-mmm" sourceLinked="1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10496768"/>
        <c:crosses val="autoZero"/>
        <c:auto val="1"/>
        <c:lblOffset val="100"/>
        <c:baseTimeUnit val="days"/>
      </c:dateAx>
      <c:valAx>
        <c:axId val="11049676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10495232"/>
        <c:crosses val="autoZero"/>
        <c:crossBetween val="between"/>
      </c:valAx>
      <c:spPr>
        <a:solidFill>
          <a:sysClr val="window" lastClr="FFFFFF"/>
        </a:solidFill>
        <a:ln>
          <a:noFill/>
        </a:ln>
        <a:effectLst/>
      </c:spPr>
    </c:plotArea>
    <c:plotVisOnly val="1"/>
    <c:dispBlanksAs val="gap"/>
  </c:chart>
  <c:spPr>
    <a:gradFill>
      <a:gsLst>
        <a:gs pos="0">
          <a:srgbClr val="FFCC66"/>
        </a:gs>
        <a:gs pos="74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</a:gra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l-GR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sz="1400" b="0" i="0" u="none" strike="noStrike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Calibri" panose="020F0502020204030204"/>
              </a:rPr>
              <a:t>ΘΝΗΤΟΤΗΤΑ ΑΝΑ ΧΩΡΑ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dPt>
            <c:idx val="4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735-4B08-96D4-ACEEC2C7769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Φύλλο1!$J$5:$J$16</c:f>
              <c:strCache>
                <c:ptCount val="12"/>
                <c:pt idx="0">
                  <c:v>ΚΙΝΑ</c:v>
                </c:pt>
                <c:pt idx="1">
                  <c:v>ΙΤΑΛΙΑ</c:v>
                </c:pt>
                <c:pt idx="2">
                  <c:v>ΙΡΑΝ</c:v>
                </c:pt>
                <c:pt idx="3">
                  <c:v>ΕΛΛΑΔΑ</c:v>
                </c:pt>
                <c:pt idx="4">
                  <c:v>ΚΟΣΜΟΣ</c:v>
                </c:pt>
                <c:pt idx="5">
                  <c:v>ΓΕΡΜΑΝΙΑ</c:v>
                </c:pt>
                <c:pt idx="6">
                  <c:v>ΒΕΛΓΙΟ</c:v>
                </c:pt>
                <c:pt idx="7">
                  <c:v>ΙΣΠΑΝΙΑ</c:v>
                </c:pt>
                <c:pt idx="8">
                  <c:v>ΗΠΑ</c:v>
                </c:pt>
                <c:pt idx="9">
                  <c:v>ΓΑΛΛΙΑ</c:v>
                </c:pt>
                <c:pt idx="10">
                  <c:v>ΑΓΓΛΙΑ</c:v>
                </c:pt>
                <c:pt idx="11">
                  <c:v>ΕΛΒΕΤΙΑ</c:v>
                </c:pt>
              </c:strCache>
            </c:strRef>
          </c:cat>
          <c:val>
            <c:numRef>
              <c:f>Φύλλο1!$M$5:$M$16</c:f>
              <c:numCache>
                <c:formatCode>0.00%</c:formatCode>
                <c:ptCount val="12"/>
                <c:pt idx="0">
                  <c:v>4.3831183505229181E-2</c:v>
                </c:pt>
                <c:pt idx="1">
                  <c:v>2.7392068096393093E-2</c:v>
                </c:pt>
                <c:pt idx="2">
                  <c:v>2.1223115639251836E-2</c:v>
                </c:pt>
                <c:pt idx="3">
                  <c:v>2.0216571359046108E-2</c:v>
                </c:pt>
                <c:pt idx="4">
                  <c:v>2.0151807646213833E-2</c:v>
                </c:pt>
                <c:pt idx="5">
                  <c:v>1.9513929783194554E-2</c:v>
                </c:pt>
                <c:pt idx="6">
                  <c:v>1.7728017285507228E-2</c:v>
                </c:pt>
                <c:pt idx="7">
                  <c:v>1.7370772767871648E-2</c:v>
                </c:pt>
                <c:pt idx="8">
                  <c:v>1.6226841981533745E-2</c:v>
                </c:pt>
                <c:pt idx="9">
                  <c:v>1.6171685608491439E-2</c:v>
                </c:pt>
                <c:pt idx="10">
                  <c:v>1.5010261633907193E-2</c:v>
                </c:pt>
                <c:pt idx="11">
                  <c:v>1.2457125004675275E-2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735-4B08-96D4-ACEEC2C7769A}"/>
            </c:ext>
          </c:extLst>
        </c:ser>
        <c:dLbls>
          <c:showVal val="1"/>
        </c:dLbls>
        <c:gapWidth val="0"/>
        <c:axId val="120407168"/>
        <c:axId val="120408704"/>
      </c:barChart>
      <c:catAx>
        <c:axId val="12040716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20408704"/>
        <c:crosses val="autoZero"/>
        <c:auto val="1"/>
        <c:lblAlgn val="ctr"/>
        <c:lblOffset val="100"/>
      </c:catAx>
      <c:valAx>
        <c:axId val="12040870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20407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0.09335</cdr:x>
      <cdr:y>0.62425</cdr:y>
    </cdr:from>
    <cdr:to>
      <cdr:x>0.21669</cdr:x>
      <cdr:y>0.72073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37932F93-3B81-4F7E-AC77-D0DF435C7510}"/>
            </a:ext>
          </a:extLst>
        </cdr:cNvPr>
        <cdr:cNvSpPr txBox="1"/>
      </cdr:nvSpPr>
      <cdr:spPr>
        <a:xfrm xmlns:a="http://schemas.openxmlformats.org/drawingml/2006/main">
          <a:off x="432142" y="1900338"/>
          <a:ext cx="570960" cy="29370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l-GR" sz="1400" b="1" dirty="0">
              <a:solidFill>
                <a:srgbClr val="7030A0"/>
              </a:solidFill>
            </a:rPr>
            <a:t>1,21%</a:t>
          </a:r>
        </a:p>
      </cdr:txBody>
    </cdr:sp>
  </cdr:relSizeAnchor>
  <cdr:relSizeAnchor xmlns:cdr="http://schemas.openxmlformats.org/drawingml/2006/chartDrawing">
    <cdr:from>
      <cdr:x>0.87666</cdr:x>
      <cdr:y>0.45719</cdr:y>
    </cdr:from>
    <cdr:to>
      <cdr:x>1</cdr:x>
      <cdr:y>0.55367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xmlns="" id="{E4F61095-145C-4D54-A0FC-8CD8214AAE16}"/>
            </a:ext>
          </a:extLst>
        </cdr:cNvPr>
        <cdr:cNvSpPr txBox="1"/>
      </cdr:nvSpPr>
      <cdr:spPr>
        <a:xfrm xmlns:a="http://schemas.openxmlformats.org/drawingml/2006/main">
          <a:off x="7183429" y="2090289"/>
          <a:ext cx="1010659" cy="44110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l-GR" sz="1400" b="1" dirty="0">
              <a:solidFill>
                <a:srgbClr val="00B050"/>
              </a:solidFill>
            </a:rPr>
            <a:t>2</a:t>
          </a:r>
          <a:r>
            <a:rPr lang="en-US" sz="1400" b="1" dirty="0">
              <a:solidFill>
                <a:srgbClr val="00B050"/>
              </a:solidFill>
            </a:rPr>
            <a:t>,</a:t>
          </a:r>
          <a:r>
            <a:rPr lang="el-GR" sz="1400" b="1" dirty="0">
              <a:solidFill>
                <a:srgbClr val="00B050"/>
              </a:solidFill>
            </a:rPr>
            <a:t>02</a:t>
          </a:r>
          <a:r>
            <a:rPr lang="en-US" sz="1400" b="1" dirty="0">
              <a:solidFill>
                <a:srgbClr val="00B050"/>
              </a:solidFill>
            </a:rPr>
            <a:t>%</a:t>
          </a:r>
          <a:endParaRPr lang="el-GR" sz="1400" b="1" dirty="0">
            <a:solidFill>
              <a:srgbClr val="00B050"/>
            </a:solidFill>
          </a:endParaRPr>
        </a:p>
      </cdr:txBody>
    </cdr:sp>
  </cdr:relSizeAnchor>
  <cdr:relSizeAnchor xmlns:cdr="http://schemas.openxmlformats.org/drawingml/2006/chartDrawing">
    <cdr:from>
      <cdr:x>0.87666</cdr:x>
      <cdr:y>0.57901</cdr:y>
    </cdr:from>
    <cdr:to>
      <cdr:x>1</cdr:x>
      <cdr:y>0.67549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xmlns="" id="{E0F9AF9E-2791-40FA-B84A-491AD7371030}"/>
            </a:ext>
          </a:extLst>
        </cdr:cNvPr>
        <cdr:cNvSpPr txBox="1"/>
      </cdr:nvSpPr>
      <cdr:spPr>
        <a:xfrm xmlns:a="http://schemas.openxmlformats.org/drawingml/2006/main">
          <a:off x="7183429" y="2647226"/>
          <a:ext cx="1010659" cy="44110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>
              <a:solidFill>
                <a:schemeClr val="accent6"/>
              </a:solidFill>
            </a:rPr>
            <a:t>2</a:t>
          </a:r>
          <a:r>
            <a:rPr lang="el-GR" sz="1400" b="1" dirty="0">
              <a:solidFill>
                <a:schemeClr val="accent6"/>
              </a:solidFill>
            </a:rPr>
            <a:t>,</a:t>
          </a:r>
          <a:r>
            <a:rPr lang="en-US" sz="1400" b="1" dirty="0">
              <a:solidFill>
                <a:schemeClr val="accent6"/>
              </a:solidFill>
            </a:rPr>
            <a:t>0</a:t>
          </a:r>
          <a:r>
            <a:rPr lang="el-GR" sz="1400" b="1" dirty="0">
              <a:solidFill>
                <a:schemeClr val="accent6"/>
              </a:solidFill>
            </a:rPr>
            <a:t>2%</a:t>
          </a:r>
        </a:p>
      </cdr:txBody>
    </cdr:sp>
  </cdr:relSizeAnchor>
  <cdr:relSizeAnchor xmlns:cdr="http://schemas.openxmlformats.org/drawingml/2006/chartDrawing">
    <cdr:from>
      <cdr:x>0.06335</cdr:x>
      <cdr:y>0.45176</cdr:y>
    </cdr:from>
    <cdr:to>
      <cdr:x>0.19573</cdr:x>
      <cdr:y>0.54824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xmlns="" id="{3DB2B89C-C770-40B7-B841-753444B023EF}"/>
            </a:ext>
          </a:extLst>
        </cdr:cNvPr>
        <cdr:cNvSpPr txBox="1"/>
      </cdr:nvSpPr>
      <cdr:spPr>
        <a:xfrm xmlns:a="http://schemas.openxmlformats.org/drawingml/2006/main">
          <a:off x="519063" y="2065447"/>
          <a:ext cx="1084733" cy="44110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l-GR" sz="1400" b="1" dirty="0">
              <a:solidFill>
                <a:srgbClr val="7030A0"/>
              </a:solidFill>
            </a:rPr>
            <a:t>3,76%</a:t>
          </a:r>
        </a:p>
      </cdr:txBody>
    </cdr:sp>
  </cdr:relSizeAnchor>
  <cdr:relSizeAnchor xmlns:cdr="http://schemas.openxmlformats.org/drawingml/2006/chartDrawing">
    <cdr:from>
      <cdr:x>0.13809</cdr:x>
      <cdr:y>0.204</cdr:y>
    </cdr:from>
    <cdr:to>
      <cdr:x>0.26143</cdr:x>
      <cdr:y>0.30048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xmlns="" id="{3C8CDD7F-99BA-4695-B68E-A29AA182E904}"/>
            </a:ext>
          </a:extLst>
        </cdr:cNvPr>
        <cdr:cNvSpPr txBox="1"/>
      </cdr:nvSpPr>
      <cdr:spPr>
        <a:xfrm xmlns:a="http://schemas.openxmlformats.org/drawingml/2006/main">
          <a:off x="1131498" y="932688"/>
          <a:ext cx="1010658" cy="44110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l-GR" sz="1400" b="1" dirty="0">
              <a:solidFill>
                <a:srgbClr val="FF3300"/>
              </a:solidFill>
            </a:rPr>
            <a:t>7,06%</a:t>
          </a:r>
        </a:p>
      </cdr:txBody>
    </cdr:sp>
  </cdr:relSizeAnchor>
  <cdr:relSizeAnchor xmlns:cdr="http://schemas.openxmlformats.org/drawingml/2006/chartDrawing">
    <cdr:from>
      <cdr:x>0.24721</cdr:x>
      <cdr:y>0.28369</cdr:y>
    </cdr:from>
    <cdr:to>
      <cdr:x>0.37055</cdr:x>
      <cdr:y>0.38017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xmlns="" id="{E2E38BD3-3204-485D-A442-84E4DE2E493E}"/>
            </a:ext>
          </a:extLst>
        </cdr:cNvPr>
        <cdr:cNvSpPr txBox="1"/>
      </cdr:nvSpPr>
      <cdr:spPr>
        <a:xfrm xmlns:a="http://schemas.openxmlformats.org/drawingml/2006/main">
          <a:off x="2025633" y="1297027"/>
          <a:ext cx="1010659" cy="44110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l-GR" sz="1400" b="1" dirty="0">
              <a:solidFill>
                <a:srgbClr val="FF3300"/>
              </a:solidFill>
            </a:rPr>
            <a:t>6,01%</a:t>
          </a:r>
        </a:p>
      </cdr:txBody>
    </cdr:sp>
  </cdr:relSizeAnchor>
  <cdr:relSizeAnchor xmlns:cdr="http://schemas.openxmlformats.org/drawingml/2006/chartDrawing">
    <cdr:from>
      <cdr:x>0.5174</cdr:x>
      <cdr:y>0.40628</cdr:y>
    </cdr:from>
    <cdr:to>
      <cdr:x>0.64074</cdr:x>
      <cdr:y>0.50276</cdr:y>
    </cdr:to>
    <cdr:sp macro="" textlink="">
      <cdr:nvSpPr>
        <cdr:cNvPr id="9" name="TextBox 8">
          <a:extLst xmlns:a="http://schemas.openxmlformats.org/drawingml/2006/main">
            <a:ext uri="{FF2B5EF4-FFF2-40B4-BE49-F238E27FC236}">
              <a16:creationId xmlns:a16="http://schemas.microsoft.com/office/drawing/2014/main" xmlns="" id="{D81D5A3E-4C8D-4FB3-90C8-4D5718DD1F65}"/>
            </a:ext>
          </a:extLst>
        </cdr:cNvPr>
        <cdr:cNvSpPr txBox="1"/>
      </cdr:nvSpPr>
      <cdr:spPr>
        <a:xfrm xmlns:a="http://schemas.openxmlformats.org/drawingml/2006/main">
          <a:off x="4239657" y="1857513"/>
          <a:ext cx="1010659" cy="44110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l-GR" sz="1400" b="1" dirty="0">
              <a:solidFill>
                <a:srgbClr val="FF3300"/>
              </a:solidFill>
            </a:rPr>
            <a:t>3,72%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C92A3-5CC8-4C0A-A5D0-471DEDE61642}" type="datetimeFigureOut">
              <a:rPr lang="el-GR" smtClean="0"/>
              <a:pPr/>
              <a:t>15/11/2021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E8B99-C39D-4430-9900-88FF64914B7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003757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E22C6D2-969B-409B-B55B-D9C70BC61A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67E94334-1DEC-4CC8-B76E-8524A4598F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FC092EB1-368F-42E2-8230-8CCA2BBE2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32DB8-A05E-486C-B543-141C0607DAB0}" type="datetimeFigureOut">
              <a:rPr lang="el-GR" smtClean="0"/>
              <a:pPr/>
              <a:t>15/11/2021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CD2E7E2F-7F91-43BB-A819-E8F11F43E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3949B7A2-8B38-48CB-A351-3EC33A31A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55E9-7F93-4DBF-9128-E30B5654672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740755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4A2C67C-3FC9-42B3-BAE1-DE1B89D00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53DF39D3-2094-4CE4-AA6B-2257B41379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5E75BA2E-9ADD-4EA4-94F4-12406687A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32DB8-A05E-486C-B543-141C0607DAB0}" type="datetimeFigureOut">
              <a:rPr lang="el-GR" smtClean="0"/>
              <a:pPr/>
              <a:t>15/11/2021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97C9A86D-C457-4B66-818F-72FAB72A1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5FE0E39F-B444-4F42-AFB9-9D06918AD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55E9-7F93-4DBF-9128-E30B5654672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071896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xmlns="" id="{F91A0ACC-A93D-4A7D-AA3D-56512ABD45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97C43F43-56BB-47AA-BAB7-3F8AC3F884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02B92064-7245-48D3-82A0-6D7C4BFC7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32DB8-A05E-486C-B543-141C0607DAB0}" type="datetimeFigureOut">
              <a:rPr lang="el-GR" smtClean="0"/>
              <a:pPr/>
              <a:t>15/11/2021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C4E2E392-F7C0-4FCF-9768-F69AE33BF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36B62EB8-3764-4624-9C3F-B87AC9098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55E9-7F93-4DBF-9128-E30B5654672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779014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xmlns="" id="{0B6D3044-D174-4267-A729-EB6B2DFF5942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2198351" cy="6851650"/>
            <a:chOff x="1" y="0"/>
            <a:chExt cx="5763" cy="4316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xmlns="" id="{4377CB71-7D73-49EF-9D23-E3B4E2220BE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xmlns="" id="{3CABC9BD-3EB7-4B61-A3A8-7ACE79CB845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xmlns="" id="{323FE93F-7A79-4816-B624-5E4789E4188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grpSp>
          <p:nvGrpSpPr>
            <p:cNvPr id="8" name="Group 6">
              <a:extLst>
                <a:ext uri="{FF2B5EF4-FFF2-40B4-BE49-F238E27FC236}">
                  <a16:creationId xmlns:a16="http://schemas.microsoft.com/office/drawing/2014/main" xmlns="" id="{CAB93825-7BF0-4155-9069-5C53A31DE2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>
                <a:extLst>
                  <a:ext uri="{FF2B5EF4-FFF2-40B4-BE49-F238E27FC236}">
                    <a16:creationId xmlns:a16="http://schemas.microsoft.com/office/drawing/2014/main" xmlns="" id="{C7767ABF-E5E5-418F-8384-8AD010A43EE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l-GR" sz="1800"/>
              </a:p>
            </p:txBody>
          </p:sp>
          <p:sp>
            <p:nvSpPr>
              <p:cNvPr id="29" name="Freeform 8">
                <a:extLst>
                  <a:ext uri="{FF2B5EF4-FFF2-40B4-BE49-F238E27FC236}">
                    <a16:creationId xmlns:a16="http://schemas.microsoft.com/office/drawing/2014/main" xmlns="" id="{654ED9F9-EA8E-4778-80D2-262F50113C5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l-GR" sz="1800"/>
              </a:p>
            </p:txBody>
          </p:sp>
          <p:sp>
            <p:nvSpPr>
              <p:cNvPr id="30" name="Freeform 9">
                <a:extLst>
                  <a:ext uri="{FF2B5EF4-FFF2-40B4-BE49-F238E27FC236}">
                    <a16:creationId xmlns:a16="http://schemas.microsoft.com/office/drawing/2014/main" xmlns="" id="{DAC95D49-2460-4C85-90E5-8EA427FD058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l-GR" sz="1800"/>
              </a:p>
            </p:txBody>
          </p:sp>
          <p:sp>
            <p:nvSpPr>
              <p:cNvPr id="31" name="Freeform 10">
                <a:extLst>
                  <a:ext uri="{FF2B5EF4-FFF2-40B4-BE49-F238E27FC236}">
                    <a16:creationId xmlns:a16="http://schemas.microsoft.com/office/drawing/2014/main" xmlns="" id="{3C45438C-3A23-42C1-B2F9-8F8FE7E4DAF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l-GR" sz="1800"/>
              </a:p>
            </p:txBody>
          </p:sp>
          <p:sp>
            <p:nvSpPr>
              <p:cNvPr id="32" name="Freeform 11">
                <a:extLst>
                  <a:ext uri="{FF2B5EF4-FFF2-40B4-BE49-F238E27FC236}">
                    <a16:creationId xmlns:a16="http://schemas.microsoft.com/office/drawing/2014/main" xmlns="" id="{C85DAAB8-7D59-423E-A29A-9021F46375B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l-GR" sz="1800"/>
              </a:p>
            </p:txBody>
          </p:sp>
          <p:sp>
            <p:nvSpPr>
              <p:cNvPr id="33" name="Freeform 12">
                <a:extLst>
                  <a:ext uri="{FF2B5EF4-FFF2-40B4-BE49-F238E27FC236}">
                    <a16:creationId xmlns:a16="http://schemas.microsoft.com/office/drawing/2014/main" xmlns="" id="{804BEF17-98C2-46A6-9FA5-A42787DD968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l-GR" sz="1800"/>
              </a:p>
            </p:txBody>
          </p:sp>
          <p:sp>
            <p:nvSpPr>
              <p:cNvPr id="34" name="Freeform 13">
                <a:extLst>
                  <a:ext uri="{FF2B5EF4-FFF2-40B4-BE49-F238E27FC236}">
                    <a16:creationId xmlns:a16="http://schemas.microsoft.com/office/drawing/2014/main" xmlns="" id="{D5BB7448-3B27-4701-BA4C-CAA2086478E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l-GR" sz="1800"/>
              </a:p>
            </p:txBody>
          </p:sp>
          <p:sp>
            <p:nvSpPr>
              <p:cNvPr id="35" name="Freeform 14">
                <a:extLst>
                  <a:ext uri="{FF2B5EF4-FFF2-40B4-BE49-F238E27FC236}">
                    <a16:creationId xmlns:a16="http://schemas.microsoft.com/office/drawing/2014/main" xmlns="" id="{8F6C68BF-2CCE-4CF5-9D78-260990D0A43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l-GR" sz="1800"/>
              </a:p>
            </p:txBody>
          </p:sp>
          <p:sp>
            <p:nvSpPr>
              <p:cNvPr id="36" name="Freeform 15">
                <a:extLst>
                  <a:ext uri="{FF2B5EF4-FFF2-40B4-BE49-F238E27FC236}">
                    <a16:creationId xmlns:a16="http://schemas.microsoft.com/office/drawing/2014/main" xmlns="" id="{F1965B37-8937-4C0C-9035-7EF1A7BE162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l-GR" sz="1800"/>
              </a:p>
            </p:txBody>
          </p:sp>
          <p:sp>
            <p:nvSpPr>
              <p:cNvPr id="37" name="Freeform 16">
                <a:extLst>
                  <a:ext uri="{FF2B5EF4-FFF2-40B4-BE49-F238E27FC236}">
                    <a16:creationId xmlns:a16="http://schemas.microsoft.com/office/drawing/2014/main" xmlns="" id="{9D615AC4-917E-42A6-AA9F-8E4A7D21EDA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l-GR" sz="1800"/>
              </a:p>
            </p:txBody>
          </p:sp>
          <p:sp>
            <p:nvSpPr>
              <p:cNvPr id="38" name="Freeform 17">
                <a:extLst>
                  <a:ext uri="{FF2B5EF4-FFF2-40B4-BE49-F238E27FC236}">
                    <a16:creationId xmlns:a16="http://schemas.microsoft.com/office/drawing/2014/main" xmlns="" id="{1DDF2F91-2596-4A4C-A4ED-E25D88072F7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l-GR" sz="1800"/>
              </a:p>
            </p:txBody>
          </p:sp>
          <p:sp>
            <p:nvSpPr>
              <p:cNvPr id="39" name="Freeform 18">
                <a:extLst>
                  <a:ext uri="{FF2B5EF4-FFF2-40B4-BE49-F238E27FC236}">
                    <a16:creationId xmlns:a16="http://schemas.microsoft.com/office/drawing/2014/main" xmlns="" id="{7F95F0FA-B59C-4392-96BD-90BE0A5DE4B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l-GR" sz="1800"/>
              </a:p>
            </p:txBody>
          </p:sp>
          <p:sp>
            <p:nvSpPr>
              <p:cNvPr id="40" name="Freeform 19">
                <a:extLst>
                  <a:ext uri="{FF2B5EF4-FFF2-40B4-BE49-F238E27FC236}">
                    <a16:creationId xmlns:a16="http://schemas.microsoft.com/office/drawing/2014/main" xmlns="" id="{238326A7-84F7-47F0-A7D7-285341A6E71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l-GR" sz="1800"/>
              </a:p>
            </p:txBody>
          </p:sp>
        </p:grpSp>
        <p:sp>
          <p:nvSpPr>
            <p:cNvPr id="9" name="Freeform 20">
              <a:extLst>
                <a:ext uri="{FF2B5EF4-FFF2-40B4-BE49-F238E27FC236}">
                  <a16:creationId xmlns:a16="http://schemas.microsoft.com/office/drawing/2014/main" xmlns="" id="{F4236499-927C-4571-A63B-9F0DDB11D0A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10" name="Freeform 21">
              <a:extLst>
                <a:ext uri="{FF2B5EF4-FFF2-40B4-BE49-F238E27FC236}">
                  <a16:creationId xmlns:a16="http://schemas.microsoft.com/office/drawing/2014/main" xmlns="" id="{3CA36010-7BE3-4F8E-9140-5CF6A14565F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11" name="Freeform 22">
              <a:extLst>
                <a:ext uri="{FF2B5EF4-FFF2-40B4-BE49-F238E27FC236}">
                  <a16:creationId xmlns:a16="http://schemas.microsoft.com/office/drawing/2014/main" xmlns="" id="{30D7AC8E-1924-4ACD-944F-BC1800FF271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12" name="Freeform 23">
              <a:extLst>
                <a:ext uri="{FF2B5EF4-FFF2-40B4-BE49-F238E27FC236}">
                  <a16:creationId xmlns:a16="http://schemas.microsoft.com/office/drawing/2014/main" xmlns="" id="{74E2EFE4-58C6-4FFC-8F8A-9ADCF26C28B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41 w 717"/>
                <a:gd name="T1" fmla="*/ 845 h 845"/>
                <a:gd name="T2" fmla="*/ 741 w 717"/>
                <a:gd name="T3" fmla="*/ 821 h 845"/>
                <a:gd name="T4" fmla="*/ 598 w 717"/>
                <a:gd name="T5" fmla="*/ 605 h 845"/>
                <a:gd name="T6" fmla="*/ 418 w 717"/>
                <a:gd name="T7" fmla="*/ 396 h 845"/>
                <a:gd name="T8" fmla="*/ 23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21 w 717"/>
                <a:gd name="T15" fmla="*/ 198 h 845"/>
                <a:gd name="T16" fmla="*/ 412 w 717"/>
                <a:gd name="T17" fmla="*/ 408 h 845"/>
                <a:gd name="T18" fmla="*/ 592 w 717"/>
                <a:gd name="T19" fmla="*/ 623 h 845"/>
                <a:gd name="T20" fmla="*/ 741 w 717"/>
                <a:gd name="T21" fmla="*/ 845 h 845"/>
                <a:gd name="T22" fmla="*/ 74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 sz="1800"/>
            </a:p>
          </p:txBody>
        </p:sp>
        <p:sp>
          <p:nvSpPr>
            <p:cNvPr id="13" name="Freeform 24">
              <a:extLst>
                <a:ext uri="{FF2B5EF4-FFF2-40B4-BE49-F238E27FC236}">
                  <a16:creationId xmlns:a16="http://schemas.microsoft.com/office/drawing/2014/main" xmlns="" id="{CD9920B6-CF13-4E96-8D05-F6B2CD5D84A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9 w 407"/>
                <a:gd name="T1" fmla="*/ 414 h 414"/>
                <a:gd name="T2" fmla="*/ 419 w 407"/>
                <a:gd name="T3" fmla="*/ 396 h 414"/>
                <a:gd name="T4" fmla="*/ 23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8 w 407"/>
                <a:gd name="T13" fmla="*/ 204 h 414"/>
                <a:gd name="T14" fmla="*/ 419 w 407"/>
                <a:gd name="T15" fmla="*/ 414 h 414"/>
                <a:gd name="T16" fmla="*/ 41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 sz="1800"/>
            </a:p>
          </p:txBody>
        </p:sp>
        <p:sp>
          <p:nvSpPr>
            <p:cNvPr id="14" name="Freeform 25">
              <a:extLst>
                <a:ext uri="{FF2B5EF4-FFF2-40B4-BE49-F238E27FC236}">
                  <a16:creationId xmlns:a16="http://schemas.microsoft.com/office/drawing/2014/main" xmlns="" id="{D4F3313F-F5D4-425F-B4D2-DB36D9D8F75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15" name="Freeform 26">
              <a:extLst>
                <a:ext uri="{FF2B5EF4-FFF2-40B4-BE49-F238E27FC236}">
                  <a16:creationId xmlns:a16="http://schemas.microsoft.com/office/drawing/2014/main" xmlns="" id="{2FBEDA1F-F23B-4E28-95D8-570831FC06D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10 w 586"/>
                <a:gd name="T1" fmla="*/ 0 h 599"/>
                <a:gd name="T2" fmla="*/ 592 w 586"/>
                <a:gd name="T3" fmla="*/ 0 h 599"/>
                <a:gd name="T4" fmla="*/ 419 w 586"/>
                <a:gd name="T5" fmla="*/ 132 h 599"/>
                <a:gd name="T6" fmla="*/ 26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9 w 586"/>
                <a:gd name="T17" fmla="*/ 282 h 599"/>
                <a:gd name="T18" fmla="*/ 425 w 586"/>
                <a:gd name="T19" fmla="*/ 138 h 599"/>
                <a:gd name="T20" fmla="*/ 610 w 586"/>
                <a:gd name="T21" fmla="*/ 0 h 599"/>
                <a:gd name="T22" fmla="*/ 61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 sz="1800"/>
            </a:p>
          </p:txBody>
        </p:sp>
        <p:sp>
          <p:nvSpPr>
            <p:cNvPr id="16" name="Freeform 27">
              <a:extLst>
                <a:ext uri="{FF2B5EF4-FFF2-40B4-BE49-F238E27FC236}">
                  <a16:creationId xmlns:a16="http://schemas.microsoft.com/office/drawing/2014/main" xmlns="" id="{CB46D1EA-51D7-4E78-88D9-1702576ECFA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81 w 269"/>
                <a:gd name="T1" fmla="*/ 0 h 252"/>
                <a:gd name="T2" fmla="*/ 26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81 w 269"/>
                <a:gd name="T15" fmla="*/ 0 h 252"/>
                <a:gd name="T16" fmla="*/ 28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 sz="1800"/>
            </a:p>
          </p:txBody>
        </p:sp>
        <p:sp>
          <p:nvSpPr>
            <p:cNvPr id="17" name="Line 28">
              <a:extLst>
                <a:ext uri="{FF2B5EF4-FFF2-40B4-BE49-F238E27FC236}">
                  <a16:creationId xmlns:a16="http://schemas.microsoft.com/office/drawing/2014/main" xmlns="" id="{F542467F-7F6D-4892-8F5C-104B60CE4DF8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 sz="1800"/>
            </a:p>
          </p:txBody>
        </p:sp>
        <p:sp>
          <p:nvSpPr>
            <p:cNvPr id="18" name="Line 29">
              <a:extLst>
                <a:ext uri="{FF2B5EF4-FFF2-40B4-BE49-F238E27FC236}">
                  <a16:creationId xmlns:a16="http://schemas.microsoft.com/office/drawing/2014/main" xmlns="" id="{D1C10BB4-57DC-4915-AF8E-E857FE85FB4D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 sz="1800"/>
            </a:p>
          </p:txBody>
        </p:sp>
        <p:sp>
          <p:nvSpPr>
            <p:cNvPr id="19" name="Line 30">
              <a:extLst>
                <a:ext uri="{FF2B5EF4-FFF2-40B4-BE49-F238E27FC236}">
                  <a16:creationId xmlns:a16="http://schemas.microsoft.com/office/drawing/2014/main" xmlns="" id="{B107906D-434E-4CFF-9997-1E71EA299BF0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 sz="1800"/>
            </a:p>
          </p:txBody>
        </p:sp>
        <p:grpSp>
          <p:nvGrpSpPr>
            <p:cNvPr id="20" name="Group 31">
              <a:extLst>
                <a:ext uri="{FF2B5EF4-FFF2-40B4-BE49-F238E27FC236}">
                  <a16:creationId xmlns:a16="http://schemas.microsoft.com/office/drawing/2014/main" xmlns="" id="{154AA7DC-83E2-4016-A060-DB91A413631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>
                <a:extLst>
                  <a:ext uri="{FF2B5EF4-FFF2-40B4-BE49-F238E27FC236}">
                    <a16:creationId xmlns:a16="http://schemas.microsoft.com/office/drawing/2014/main" xmlns="" id="{3AB763BA-B635-46A8-94A2-218F0FF8CC4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 sz="1800"/>
              </a:p>
            </p:txBody>
          </p:sp>
          <p:sp>
            <p:nvSpPr>
              <p:cNvPr id="24" name="Line 33">
                <a:extLst>
                  <a:ext uri="{FF2B5EF4-FFF2-40B4-BE49-F238E27FC236}">
                    <a16:creationId xmlns:a16="http://schemas.microsoft.com/office/drawing/2014/main" xmlns="" id="{47FB6DA1-3F35-499A-9E76-13CA6AF7F43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 sz="1800"/>
              </a:p>
            </p:txBody>
          </p:sp>
          <p:sp>
            <p:nvSpPr>
              <p:cNvPr id="25" name="Line 34">
                <a:extLst>
                  <a:ext uri="{FF2B5EF4-FFF2-40B4-BE49-F238E27FC236}">
                    <a16:creationId xmlns:a16="http://schemas.microsoft.com/office/drawing/2014/main" xmlns="" id="{52D5C1C1-B6E0-4B1F-9E30-F5FD8458EA0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 sz="1800"/>
              </a:p>
            </p:txBody>
          </p:sp>
          <p:sp>
            <p:nvSpPr>
              <p:cNvPr id="26" name="Line 35">
                <a:extLst>
                  <a:ext uri="{FF2B5EF4-FFF2-40B4-BE49-F238E27FC236}">
                    <a16:creationId xmlns:a16="http://schemas.microsoft.com/office/drawing/2014/main" xmlns="" id="{15C6956A-C22C-4D3A-9ED1-77524828B91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 sz="1800"/>
              </a:p>
            </p:txBody>
          </p:sp>
          <p:sp>
            <p:nvSpPr>
              <p:cNvPr id="27" name="Line 36">
                <a:extLst>
                  <a:ext uri="{FF2B5EF4-FFF2-40B4-BE49-F238E27FC236}">
                    <a16:creationId xmlns:a16="http://schemas.microsoft.com/office/drawing/2014/main" xmlns="" id="{F1B43FF4-0696-4FF2-8C7D-8FA907AE210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 sz="1800"/>
              </a:p>
            </p:txBody>
          </p:sp>
        </p:grpSp>
        <p:sp>
          <p:nvSpPr>
            <p:cNvPr id="21" name="Line 37">
              <a:extLst>
                <a:ext uri="{FF2B5EF4-FFF2-40B4-BE49-F238E27FC236}">
                  <a16:creationId xmlns:a16="http://schemas.microsoft.com/office/drawing/2014/main" xmlns="" id="{565A76D7-698D-4F5A-95E9-17EB611C08FE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 sz="1800"/>
            </a:p>
          </p:txBody>
        </p:sp>
        <p:sp>
          <p:nvSpPr>
            <p:cNvPr id="22" name="Line 38">
              <a:extLst>
                <a:ext uri="{FF2B5EF4-FFF2-40B4-BE49-F238E27FC236}">
                  <a16:creationId xmlns:a16="http://schemas.microsoft.com/office/drawing/2014/main" xmlns="" id="{37DDBD8B-3924-48B9-AC0C-6B46A9C8C7FB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 sz="1800"/>
            </a:p>
          </p:txBody>
        </p:sp>
      </p:grpSp>
      <p:sp>
        <p:nvSpPr>
          <p:cNvPr id="290855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692276"/>
            <a:ext cx="103632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l-GR" altLang="el-GR" noProof="0"/>
              <a:t>Click to edit Master title style</a:t>
            </a:r>
          </a:p>
        </p:txBody>
      </p:sp>
      <p:sp>
        <p:nvSpPr>
          <p:cNvPr id="290856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l-GR" altLang="el-GR" noProof="0"/>
              <a:t>Click to edit Master subtitle style</a:t>
            </a:r>
          </a:p>
        </p:txBody>
      </p:sp>
      <p:sp>
        <p:nvSpPr>
          <p:cNvPr id="41" name="Rectangle 41">
            <a:extLst>
              <a:ext uri="{FF2B5EF4-FFF2-40B4-BE49-F238E27FC236}">
                <a16:creationId xmlns:a16="http://schemas.microsoft.com/office/drawing/2014/main" xmlns="" id="{4DBF9764-6AD3-4CBA-A208-333EC5AAC8D8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42" name="Rectangle 42">
            <a:extLst>
              <a:ext uri="{FF2B5EF4-FFF2-40B4-BE49-F238E27FC236}">
                <a16:creationId xmlns:a16="http://schemas.microsoft.com/office/drawing/2014/main" xmlns="" id="{AAEB7B27-AA6C-41B1-95FC-828D40B11E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43" name="Rectangle 43">
            <a:extLst>
              <a:ext uri="{FF2B5EF4-FFF2-40B4-BE49-F238E27FC236}">
                <a16:creationId xmlns:a16="http://schemas.microsoft.com/office/drawing/2014/main" xmlns="" id="{B0E47A46-33AD-48E3-B529-B2154F4907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53A58-5B08-46CB-884C-E337ED19514B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726734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xmlns="" id="{1A504CFB-910B-406E-83A3-BB09824BF3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xmlns="" id="{CEFCB1B8-02C6-42CF-9602-F0B0BEBAF9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xmlns="" id="{01C428BC-C641-44FF-808B-2BFF63A06F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9189E-B1D8-4B07-8449-98361462A86A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18045606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xmlns="" id="{03A57C47-4EB3-4E61-832B-8C6C3ED440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xmlns="" id="{222E36F2-DCF1-49ED-8803-6DB3AFC862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xmlns="" id="{F36AC4D9-AD54-467A-9928-0D51C99B56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DFBBA-3A83-4F13-BCC8-B53BDD8F6440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36889765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xmlns="" id="{51B46202-DFC4-4D17-8A87-A6B0B0AE81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xmlns="" id="{96C1A22A-41CB-49CB-B789-9B41C962B1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7" name="Rectangle 42">
            <a:extLst>
              <a:ext uri="{FF2B5EF4-FFF2-40B4-BE49-F238E27FC236}">
                <a16:creationId xmlns:a16="http://schemas.microsoft.com/office/drawing/2014/main" xmlns="" id="{4630EF0D-D315-4186-949F-970055AB15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59DF0-1B40-4C1E-BCE1-41460910C961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37923859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Rectangle 40">
            <a:extLst>
              <a:ext uri="{FF2B5EF4-FFF2-40B4-BE49-F238E27FC236}">
                <a16:creationId xmlns:a16="http://schemas.microsoft.com/office/drawing/2014/main" xmlns="" id="{53D30CB0-4B5C-47A6-8C6D-CC7AB5C012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8" name="Rectangle 41">
            <a:extLst>
              <a:ext uri="{FF2B5EF4-FFF2-40B4-BE49-F238E27FC236}">
                <a16:creationId xmlns:a16="http://schemas.microsoft.com/office/drawing/2014/main" xmlns="" id="{0273A816-E1FA-41BF-A263-AE4E3B611E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9" name="Rectangle 42">
            <a:extLst>
              <a:ext uri="{FF2B5EF4-FFF2-40B4-BE49-F238E27FC236}">
                <a16:creationId xmlns:a16="http://schemas.microsoft.com/office/drawing/2014/main" xmlns="" id="{E57A3859-DF4E-40FD-BA4F-482F0EA1BD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354A0-BA20-427F-9CB3-8CBEC529C82F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41473465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Rectangle 40">
            <a:extLst>
              <a:ext uri="{FF2B5EF4-FFF2-40B4-BE49-F238E27FC236}">
                <a16:creationId xmlns:a16="http://schemas.microsoft.com/office/drawing/2014/main" xmlns="" id="{D80797BB-CCE6-4779-91F0-A3259EB4CC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4" name="Rectangle 41">
            <a:extLst>
              <a:ext uri="{FF2B5EF4-FFF2-40B4-BE49-F238E27FC236}">
                <a16:creationId xmlns:a16="http://schemas.microsoft.com/office/drawing/2014/main" xmlns="" id="{7572D0E9-7925-42CF-B0B8-E0F5979087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Rectangle 42">
            <a:extLst>
              <a:ext uri="{FF2B5EF4-FFF2-40B4-BE49-F238E27FC236}">
                <a16:creationId xmlns:a16="http://schemas.microsoft.com/office/drawing/2014/main" xmlns="" id="{841C1E9D-B78B-4A86-AC43-B4326E2E64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DC2AF-DC7D-4904-9C7B-BE970FBC40AA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2006285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>
            <a:extLst>
              <a:ext uri="{FF2B5EF4-FFF2-40B4-BE49-F238E27FC236}">
                <a16:creationId xmlns:a16="http://schemas.microsoft.com/office/drawing/2014/main" xmlns="" id="{EFF79826-F739-4432-8B24-BB22D937A0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3" name="Rectangle 41">
            <a:extLst>
              <a:ext uri="{FF2B5EF4-FFF2-40B4-BE49-F238E27FC236}">
                <a16:creationId xmlns:a16="http://schemas.microsoft.com/office/drawing/2014/main" xmlns="" id="{13D7EE65-6790-4F7D-B4A5-B1E9367DEC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4" name="Rectangle 42">
            <a:extLst>
              <a:ext uri="{FF2B5EF4-FFF2-40B4-BE49-F238E27FC236}">
                <a16:creationId xmlns:a16="http://schemas.microsoft.com/office/drawing/2014/main" xmlns="" id="{74ADE145-A1E8-4897-B8B7-0430F17EF5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D807F-1347-494C-9D49-0DC559E4D17E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22970527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xmlns="" id="{8FB4117F-5BA2-46C3-AEA2-B129E79F6B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xmlns="" id="{A64DDEF8-E9D5-4855-B22F-2679AE4D5D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7" name="Rectangle 42">
            <a:extLst>
              <a:ext uri="{FF2B5EF4-FFF2-40B4-BE49-F238E27FC236}">
                <a16:creationId xmlns:a16="http://schemas.microsoft.com/office/drawing/2014/main" xmlns="" id="{888D5C74-6275-4334-8DE3-24798A6BF0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7C1A3-821A-456F-A0C7-1A711FB8C8E6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3917038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8B899CEA-7D04-4912-9F16-D4F659C2D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8E999505-BAC0-4779-8BDC-F0451B43C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1B2DD0F1-D4E3-4521-B6D8-7C802BFE3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32DB8-A05E-486C-B543-141C0607DAB0}" type="datetimeFigureOut">
              <a:rPr lang="el-GR" smtClean="0"/>
              <a:pPr/>
              <a:t>15/11/2021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441579E9-1BB7-4DC7-A983-8A3465A79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4E1E65AB-561D-492B-BE22-FD1A3242D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55E9-7F93-4DBF-9128-E30B5654672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8894353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xmlns="" id="{44DDE3F0-1B63-4BF9-84C4-26AB5A73F2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xmlns="" id="{DC8187FE-ED5B-4AED-9B0D-7DD4ACB3BA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7" name="Rectangle 42">
            <a:extLst>
              <a:ext uri="{FF2B5EF4-FFF2-40B4-BE49-F238E27FC236}">
                <a16:creationId xmlns:a16="http://schemas.microsoft.com/office/drawing/2014/main" xmlns="" id="{F532B7B4-9141-4BC0-B837-21BCBFCDDA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5E2F8-DDB0-48C4-9D4F-BC9CA6D4AEF7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20218079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xmlns="" id="{1FAFDE77-9A39-4030-B511-41421B9D21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xmlns="" id="{811E3F24-2061-4F6B-90D6-8761AFC743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xmlns="" id="{7847F145-282E-4D51-A15B-BFAF440C09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BFDA1-2B74-4643-96FC-FC59D510738E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1758111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xmlns="" id="{D4EAF798-1D91-478D-A873-E9B8A5C486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xmlns="" id="{B9A62272-AD5F-407E-8446-CB8514D9B9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xmlns="" id="{FB944DE3-3C98-4D12-8D1F-C2B432C782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2FB9E-BBC4-45FB-9F2A-81EDA643FA9C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20611090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ίνακα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30725"/>
          </a:xfrm>
        </p:spPr>
        <p:txBody>
          <a:bodyPr/>
          <a:lstStyle/>
          <a:p>
            <a:pPr lvl="0"/>
            <a:endParaRPr lang="el-GR" noProof="0"/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xmlns="" id="{85600D24-A6E3-43EB-9F00-FD1499BA5F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xmlns="" id="{B4B12284-16B0-44B2-9213-2E7E3B41FF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xmlns="" id="{B3D4C7C0-CE2A-4C90-B861-BFACA95119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53C8F-9B39-4117-AC1E-40041EC09B9C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19824544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Τίτλος και Γράφημ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γραφήματος 2"/>
          <p:cNvSpPr>
            <a:spLocks noGrp="1"/>
          </p:cNvSpPr>
          <p:nvPr>
            <p:ph type="chart" idx="1"/>
          </p:nvPr>
        </p:nvSpPr>
        <p:spPr>
          <a:xfrm>
            <a:off x="609600" y="1600201"/>
            <a:ext cx="10972800" cy="4530725"/>
          </a:xfrm>
        </p:spPr>
        <p:txBody>
          <a:bodyPr/>
          <a:lstStyle/>
          <a:p>
            <a:pPr lvl="0"/>
            <a:endParaRPr lang="el-GR" noProof="0"/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xmlns="" id="{9110B3BD-E5F3-4452-A1CA-C1BB947400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xmlns="" id="{D41850E9-877E-42F7-A54F-F606EA387D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xmlns="" id="{E8466CCD-A527-4475-9A4B-26A07FB43A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EC804-6199-4930-A238-058B02BEF538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3095865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79683787-AFCE-480F-BC4A-F5F5215CF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A221D741-0ADE-432B-AA61-353093CD2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DD6163ED-3885-4A6A-AE9B-21D3B795A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32DB8-A05E-486C-B543-141C0607DAB0}" type="datetimeFigureOut">
              <a:rPr lang="el-GR" smtClean="0"/>
              <a:pPr/>
              <a:t>15/11/2021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271B4815-0D86-4318-AF2F-DA095BC80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E35BC88F-CA5B-4488-8C11-8CED3EC69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55E9-7F93-4DBF-9128-E30B5654672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460466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FABBF4AF-D748-485B-8090-9EC6A34C4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1F78CD7C-A17A-4DBE-8E0D-2279B392D0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7F056BD1-D58C-4341-9A69-585B22F664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43870D01-0348-4EF6-B015-4DAB8B379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32DB8-A05E-486C-B543-141C0607DAB0}" type="datetimeFigureOut">
              <a:rPr lang="el-GR" smtClean="0"/>
              <a:pPr/>
              <a:t>15/11/2021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C9CDA17D-429E-42FD-B83A-6897F3FED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F68A489C-E5DA-4E23-B7A7-EB90EA146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55E9-7F93-4DBF-9128-E30B5654672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260874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86E0A7EB-CE4A-4A90-BF2D-A8F42BEE3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EE411D66-E81E-4FFF-85FB-20A7F74BC2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4EDB461F-494B-4FF4-94B6-07E3765BEB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xmlns="" id="{36C253AD-13DF-4A89-85CA-9A99111D6B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xmlns="" id="{CD80B6E7-E306-4FF0-9E8E-482D4BE30B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xmlns="" id="{A0C83453-A1CD-44A0-87B5-95C117C34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32DB8-A05E-486C-B543-141C0607DAB0}" type="datetimeFigureOut">
              <a:rPr lang="el-GR" smtClean="0"/>
              <a:pPr/>
              <a:t>15/11/2021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xmlns="" id="{669E56CC-69CA-48F2-AAD8-584B99BC0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xmlns="" id="{C340C7AA-0E76-4C1C-90E9-C04AB9949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55E9-7F93-4DBF-9128-E30B5654672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40861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8553ABAA-3C38-48FF-89CF-F58892BFF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xmlns="" id="{14F4EB8A-D3D1-48E5-9263-385064F38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32DB8-A05E-486C-B543-141C0607DAB0}" type="datetimeFigureOut">
              <a:rPr lang="el-GR" smtClean="0"/>
              <a:pPr/>
              <a:t>15/11/2021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44B582F3-364C-4067-8820-8F21AF06D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30882382-138F-40DD-AA80-12A8A5E93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55E9-7F93-4DBF-9128-E30B5654672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827538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xmlns="" id="{D85EF1E7-84C5-41D2-8B0B-D9DCD2AD5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32DB8-A05E-486C-B543-141C0607DAB0}" type="datetimeFigureOut">
              <a:rPr lang="el-GR" smtClean="0"/>
              <a:pPr/>
              <a:t>15/11/2021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xmlns="" id="{23B24AAD-F67F-49CD-8D45-0272CA3DC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xmlns="" id="{8CA2AE8C-EA18-41CA-87EE-16A0291CA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55E9-7F93-4DBF-9128-E30B5654672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140227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35EC2D7-C426-4DA0-9FFA-1C875795C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5315791A-0313-45C6-BB03-8A6072A69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F942E318-3E7D-4C73-A1F5-CA95902046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F776C8E8-D18A-42F4-BE09-C1D3072B1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32DB8-A05E-486C-B543-141C0607DAB0}" type="datetimeFigureOut">
              <a:rPr lang="el-GR" smtClean="0"/>
              <a:pPr/>
              <a:t>15/11/2021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00E9A763-16C9-4791-9F5D-FE2D18602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B02450F4-DE06-4547-B4E8-2101655C5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55E9-7F93-4DBF-9128-E30B5654672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356902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8EF03D0C-BD08-4883-8DFB-AB02B5309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xmlns="" id="{C550AB97-FF26-4A2A-83A0-C2CC1355BC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AB3DDDDC-36F7-4A1E-B983-259A75FD20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F279EA2C-0687-4059-93C8-5CCB1B6F5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32DB8-A05E-486C-B543-141C0607DAB0}" type="datetimeFigureOut">
              <a:rPr lang="el-GR" smtClean="0"/>
              <a:pPr/>
              <a:t>15/11/2021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8CD4F591-9E62-4E53-9E58-A4224F338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0CBEF695-DC9E-4D61-962E-0AACF2A7B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55E9-7F93-4DBF-9128-E30B5654672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771366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xmlns="" id="{40573417-8FD5-4C42-8C8C-E2055719F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0466777F-B894-4F92-8837-2F13FAB23E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A7CA4EBC-93B5-49BA-95EA-7C0CFB5E51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32DB8-A05E-486C-B543-141C0607DAB0}" type="datetimeFigureOut">
              <a:rPr lang="el-GR" smtClean="0"/>
              <a:pPr/>
              <a:t>15/11/2021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6F9D1544-8A0C-4FA8-8A42-24678F626E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D7025C86-89B4-4ABF-A1B2-E2FC0596E8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255E9-7F93-4DBF-9128-E30B5654672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18419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xmlns="" id="{07B7B406-C14F-423B-A501-D4147BA1F089}"/>
              </a:ext>
            </a:extLst>
          </p:cNvPr>
          <p:cNvGrpSpPr>
            <a:grpSpLocks/>
          </p:cNvGrpSpPr>
          <p:nvPr/>
        </p:nvGrpSpPr>
        <p:grpSpPr bwMode="auto">
          <a:xfrm>
            <a:off x="2118" y="0"/>
            <a:ext cx="12198349" cy="6851650"/>
            <a:chOff x="1" y="0"/>
            <a:chExt cx="5763" cy="4316"/>
          </a:xfrm>
        </p:grpSpPr>
        <p:sp>
          <p:nvSpPr>
            <p:cNvPr id="289795" name="Freeform 3">
              <a:extLst>
                <a:ext uri="{FF2B5EF4-FFF2-40B4-BE49-F238E27FC236}">
                  <a16:creationId xmlns:a16="http://schemas.microsoft.com/office/drawing/2014/main" xmlns="" id="{178DFDAF-BB2D-4005-BED7-81C7969C588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289796" name="Freeform 4">
              <a:extLst>
                <a:ext uri="{FF2B5EF4-FFF2-40B4-BE49-F238E27FC236}">
                  <a16:creationId xmlns:a16="http://schemas.microsoft.com/office/drawing/2014/main" xmlns="" id="{C5CC6CC0-560B-433D-8B7E-541727EF0F3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289797" name="Freeform 5">
              <a:extLst>
                <a:ext uri="{FF2B5EF4-FFF2-40B4-BE49-F238E27FC236}">
                  <a16:creationId xmlns:a16="http://schemas.microsoft.com/office/drawing/2014/main" xmlns="" id="{5DA5A39D-AC31-4730-BB6D-3305E107CD7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grpSp>
          <p:nvGrpSpPr>
            <p:cNvPr id="1035" name="Group 6">
              <a:extLst>
                <a:ext uri="{FF2B5EF4-FFF2-40B4-BE49-F238E27FC236}">
                  <a16:creationId xmlns:a16="http://schemas.microsoft.com/office/drawing/2014/main" xmlns="" id="{D8F5D12E-5A05-47B6-B4F1-40BA7C47C3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9799" name="Freeform 7">
                <a:extLst>
                  <a:ext uri="{FF2B5EF4-FFF2-40B4-BE49-F238E27FC236}">
                    <a16:creationId xmlns:a16="http://schemas.microsoft.com/office/drawing/2014/main" xmlns="" id="{CF7E52E1-AB1F-4F8A-AAE9-0E3EBE615CE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l-GR" sz="1800"/>
              </a:p>
            </p:txBody>
          </p:sp>
          <p:sp>
            <p:nvSpPr>
              <p:cNvPr id="289800" name="Freeform 8">
                <a:extLst>
                  <a:ext uri="{FF2B5EF4-FFF2-40B4-BE49-F238E27FC236}">
                    <a16:creationId xmlns:a16="http://schemas.microsoft.com/office/drawing/2014/main" xmlns="" id="{FFC5D115-ADD3-4E1D-A407-69172781644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l-GR" sz="1800"/>
              </a:p>
            </p:txBody>
          </p:sp>
          <p:sp>
            <p:nvSpPr>
              <p:cNvPr id="289801" name="Freeform 9">
                <a:extLst>
                  <a:ext uri="{FF2B5EF4-FFF2-40B4-BE49-F238E27FC236}">
                    <a16:creationId xmlns:a16="http://schemas.microsoft.com/office/drawing/2014/main" xmlns="" id="{D57C0030-5B92-480F-B51D-B3BC5C35E2E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l-GR" sz="1800"/>
              </a:p>
            </p:txBody>
          </p:sp>
          <p:sp>
            <p:nvSpPr>
              <p:cNvPr id="289802" name="Freeform 10">
                <a:extLst>
                  <a:ext uri="{FF2B5EF4-FFF2-40B4-BE49-F238E27FC236}">
                    <a16:creationId xmlns:a16="http://schemas.microsoft.com/office/drawing/2014/main" xmlns="" id="{C0C0DBE4-B5FA-462F-BE78-E327BDC1DA1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l-GR" sz="1800"/>
              </a:p>
            </p:txBody>
          </p:sp>
          <p:sp>
            <p:nvSpPr>
              <p:cNvPr id="289803" name="Freeform 11">
                <a:extLst>
                  <a:ext uri="{FF2B5EF4-FFF2-40B4-BE49-F238E27FC236}">
                    <a16:creationId xmlns:a16="http://schemas.microsoft.com/office/drawing/2014/main" xmlns="" id="{E8A163CD-EE20-4D0D-AC2B-EC7FEE50BBB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l-GR" sz="1800"/>
              </a:p>
            </p:txBody>
          </p:sp>
          <p:sp>
            <p:nvSpPr>
              <p:cNvPr id="289804" name="Freeform 12">
                <a:extLst>
                  <a:ext uri="{FF2B5EF4-FFF2-40B4-BE49-F238E27FC236}">
                    <a16:creationId xmlns:a16="http://schemas.microsoft.com/office/drawing/2014/main" xmlns="" id="{34A5DE99-A329-4994-ACF5-E069E0CABF7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l-GR" sz="1800"/>
              </a:p>
            </p:txBody>
          </p:sp>
          <p:sp>
            <p:nvSpPr>
              <p:cNvPr id="289805" name="Freeform 13">
                <a:extLst>
                  <a:ext uri="{FF2B5EF4-FFF2-40B4-BE49-F238E27FC236}">
                    <a16:creationId xmlns:a16="http://schemas.microsoft.com/office/drawing/2014/main" xmlns="" id="{787606C8-9647-4549-B6C1-2AF5EF3D388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l-GR" sz="1800"/>
              </a:p>
            </p:txBody>
          </p:sp>
          <p:sp>
            <p:nvSpPr>
              <p:cNvPr id="289806" name="Freeform 14">
                <a:extLst>
                  <a:ext uri="{FF2B5EF4-FFF2-40B4-BE49-F238E27FC236}">
                    <a16:creationId xmlns:a16="http://schemas.microsoft.com/office/drawing/2014/main" xmlns="" id="{CF9657BB-7539-497A-BBBB-DB331B5F001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l-GR" sz="1800"/>
              </a:p>
            </p:txBody>
          </p:sp>
          <p:sp>
            <p:nvSpPr>
              <p:cNvPr id="289807" name="Freeform 15">
                <a:extLst>
                  <a:ext uri="{FF2B5EF4-FFF2-40B4-BE49-F238E27FC236}">
                    <a16:creationId xmlns:a16="http://schemas.microsoft.com/office/drawing/2014/main" xmlns="" id="{86F37B06-8A49-490C-BA76-CF26532B1AC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l-GR" sz="1800"/>
              </a:p>
            </p:txBody>
          </p:sp>
          <p:sp>
            <p:nvSpPr>
              <p:cNvPr id="289808" name="Freeform 16">
                <a:extLst>
                  <a:ext uri="{FF2B5EF4-FFF2-40B4-BE49-F238E27FC236}">
                    <a16:creationId xmlns:a16="http://schemas.microsoft.com/office/drawing/2014/main" xmlns="" id="{25973A3D-1899-4BE7-8BE3-2B19827AF4F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l-GR" sz="1800"/>
              </a:p>
            </p:txBody>
          </p:sp>
          <p:sp>
            <p:nvSpPr>
              <p:cNvPr id="289809" name="Freeform 17">
                <a:extLst>
                  <a:ext uri="{FF2B5EF4-FFF2-40B4-BE49-F238E27FC236}">
                    <a16:creationId xmlns:a16="http://schemas.microsoft.com/office/drawing/2014/main" xmlns="" id="{25531E2D-47C8-4DDF-BDD9-47751A06800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l-GR" sz="1800"/>
              </a:p>
            </p:txBody>
          </p:sp>
          <p:sp>
            <p:nvSpPr>
              <p:cNvPr id="289810" name="Freeform 18">
                <a:extLst>
                  <a:ext uri="{FF2B5EF4-FFF2-40B4-BE49-F238E27FC236}">
                    <a16:creationId xmlns:a16="http://schemas.microsoft.com/office/drawing/2014/main" xmlns="" id="{18E2D9F9-809C-47C5-BEAB-46136262579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l-GR" sz="1800"/>
              </a:p>
            </p:txBody>
          </p:sp>
          <p:sp>
            <p:nvSpPr>
              <p:cNvPr id="289811" name="Freeform 19">
                <a:extLst>
                  <a:ext uri="{FF2B5EF4-FFF2-40B4-BE49-F238E27FC236}">
                    <a16:creationId xmlns:a16="http://schemas.microsoft.com/office/drawing/2014/main" xmlns="" id="{23862086-A2D5-44D4-B2A3-61D8AC1B6DD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l-GR" sz="1800"/>
              </a:p>
            </p:txBody>
          </p:sp>
        </p:grpSp>
        <p:sp>
          <p:nvSpPr>
            <p:cNvPr id="289812" name="Freeform 20">
              <a:extLst>
                <a:ext uri="{FF2B5EF4-FFF2-40B4-BE49-F238E27FC236}">
                  <a16:creationId xmlns:a16="http://schemas.microsoft.com/office/drawing/2014/main" xmlns="" id="{32288921-CDC0-4751-AE05-1439CF24F74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289813" name="Freeform 21">
              <a:extLst>
                <a:ext uri="{FF2B5EF4-FFF2-40B4-BE49-F238E27FC236}">
                  <a16:creationId xmlns:a16="http://schemas.microsoft.com/office/drawing/2014/main" xmlns="" id="{80F64F7C-6428-4D81-9F4E-F9AD21B4539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289814" name="Freeform 22">
              <a:extLst>
                <a:ext uri="{FF2B5EF4-FFF2-40B4-BE49-F238E27FC236}">
                  <a16:creationId xmlns:a16="http://schemas.microsoft.com/office/drawing/2014/main" xmlns="" id="{BA2A1C7B-2F7E-4C9E-91F6-4C6BE74A9EA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1039" name="Freeform 23">
              <a:extLst>
                <a:ext uri="{FF2B5EF4-FFF2-40B4-BE49-F238E27FC236}">
                  <a16:creationId xmlns:a16="http://schemas.microsoft.com/office/drawing/2014/main" xmlns="" id="{7C4BECD0-4ACE-4FEF-AB55-2F827C2FB83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41 w 717"/>
                <a:gd name="T1" fmla="*/ 845 h 845"/>
                <a:gd name="T2" fmla="*/ 741 w 717"/>
                <a:gd name="T3" fmla="*/ 821 h 845"/>
                <a:gd name="T4" fmla="*/ 598 w 717"/>
                <a:gd name="T5" fmla="*/ 605 h 845"/>
                <a:gd name="T6" fmla="*/ 418 w 717"/>
                <a:gd name="T7" fmla="*/ 396 h 845"/>
                <a:gd name="T8" fmla="*/ 23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21 w 717"/>
                <a:gd name="T15" fmla="*/ 198 h 845"/>
                <a:gd name="T16" fmla="*/ 412 w 717"/>
                <a:gd name="T17" fmla="*/ 408 h 845"/>
                <a:gd name="T18" fmla="*/ 592 w 717"/>
                <a:gd name="T19" fmla="*/ 623 h 845"/>
                <a:gd name="T20" fmla="*/ 741 w 717"/>
                <a:gd name="T21" fmla="*/ 845 h 845"/>
                <a:gd name="T22" fmla="*/ 74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 sz="1800"/>
            </a:p>
          </p:txBody>
        </p:sp>
        <p:sp>
          <p:nvSpPr>
            <p:cNvPr id="1040" name="Freeform 24">
              <a:extLst>
                <a:ext uri="{FF2B5EF4-FFF2-40B4-BE49-F238E27FC236}">
                  <a16:creationId xmlns:a16="http://schemas.microsoft.com/office/drawing/2014/main" xmlns="" id="{951EA34A-1BD4-4D66-85C8-0BA6F00F70A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9 w 407"/>
                <a:gd name="T1" fmla="*/ 414 h 414"/>
                <a:gd name="T2" fmla="*/ 419 w 407"/>
                <a:gd name="T3" fmla="*/ 396 h 414"/>
                <a:gd name="T4" fmla="*/ 23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8 w 407"/>
                <a:gd name="T13" fmla="*/ 204 h 414"/>
                <a:gd name="T14" fmla="*/ 419 w 407"/>
                <a:gd name="T15" fmla="*/ 414 h 414"/>
                <a:gd name="T16" fmla="*/ 41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 sz="1800"/>
            </a:p>
          </p:txBody>
        </p:sp>
        <p:sp>
          <p:nvSpPr>
            <p:cNvPr id="289817" name="Freeform 25">
              <a:extLst>
                <a:ext uri="{FF2B5EF4-FFF2-40B4-BE49-F238E27FC236}">
                  <a16:creationId xmlns:a16="http://schemas.microsoft.com/office/drawing/2014/main" xmlns="" id="{531222AB-50DF-44D9-A681-4C98E93F993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l-GR" sz="1800"/>
            </a:p>
          </p:txBody>
        </p:sp>
        <p:sp>
          <p:nvSpPr>
            <p:cNvPr id="1042" name="Freeform 26">
              <a:extLst>
                <a:ext uri="{FF2B5EF4-FFF2-40B4-BE49-F238E27FC236}">
                  <a16:creationId xmlns:a16="http://schemas.microsoft.com/office/drawing/2014/main" xmlns="" id="{AB1EDB2C-9C63-45F4-BA4D-83ECFB81F69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10 w 586"/>
                <a:gd name="T1" fmla="*/ 0 h 599"/>
                <a:gd name="T2" fmla="*/ 592 w 586"/>
                <a:gd name="T3" fmla="*/ 0 h 599"/>
                <a:gd name="T4" fmla="*/ 419 w 586"/>
                <a:gd name="T5" fmla="*/ 132 h 599"/>
                <a:gd name="T6" fmla="*/ 26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9 w 586"/>
                <a:gd name="T17" fmla="*/ 282 h 599"/>
                <a:gd name="T18" fmla="*/ 425 w 586"/>
                <a:gd name="T19" fmla="*/ 138 h 599"/>
                <a:gd name="T20" fmla="*/ 610 w 586"/>
                <a:gd name="T21" fmla="*/ 0 h 599"/>
                <a:gd name="T22" fmla="*/ 61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 sz="1800"/>
            </a:p>
          </p:txBody>
        </p:sp>
        <p:sp>
          <p:nvSpPr>
            <p:cNvPr id="1043" name="Freeform 27">
              <a:extLst>
                <a:ext uri="{FF2B5EF4-FFF2-40B4-BE49-F238E27FC236}">
                  <a16:creationId xmlns:a16="http://schemas.microsoft.com/office/drawing/2014/main" xmlns="" id="{1A4694E1-3681-4FE5-8AF7-B8976B8BCB8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81 w 269"/>
                <a:gd name="T1" fmla="*/ 0 h 252"/>
                <a:gd name="T2" fmla="*/ 26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81 w 269"/>
                <a:gd name="T15" fmla="*/ 0 h 252"/>
                <a:gd name="T16" fmla="*/ 28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 sz="1800"/>
            </a:p>
          </p:txBody>
        </p:sp>
        <p:sp>
          <p:nvSpPr>
            <p:cNvPr id="1044" name="Line 28">
              <a:extLst>
                <a:ext uri="{FF2B5EF4-FFF2-40B4-BE49-F238E27FC236}">
                  <a16:creationId xmlns:a16="http://schemas.microsoft.com/office/drawing/2014/main" xmlns="" id="{285C4380-CC87-46E5-AFF1-D5D6727C36DD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 sz="1800"/>
            </a:p>
          </p:txBody>
        </p:sp>
        <p:sp>
          <p:nvSpPr>
            <p:cNvPr id="1045" name="Line 29">
              <a:extLst>
                <a:ext uri="{FF2B5EF4-FFF2-40B4-BE49-F238E27FC236}">
                  <a16:creationId xmlns:a16="http://schemas.microsoft.com/office/drawing/2014/main" xmlns="" id="{82ED1EBE-4547-429D-89E9-4138F2F90F8F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 sz="1800"/>
            </a:p>
          </p:txBody>
        </p:sp>
        <p:sp>
          <p:nvSpPr>
            <p:cNvPr id="1046" name="Line 30">
              <a:extLst>
                <a:ext uri="{FF2B5EF4-FFF2-40B4-BE49-F238E27FC236}">
                  <a16:creationId xmlns:a16="http://schemas.microsoft.com/office/drawing/2014/main" xmlns="" id="{4A804954-DE21-4BE2-9E5B-2EF1768FD179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 sz="1800"/>
            </a:p>
          </p:txBody>
        </p:sp>
        <p:grpSp>
          <p:nvGrpSpPr>
            <p:cNvPr id="1047" name="Group 31">
              <a:extLst>
                <a:ext uri="{FF2B5EF4-FFF2-40B4-BE49-F238E27FC236}">
                  <a16:creationId xmlns:a16="http://schemas.microsoft.com/office/drawing/2014/main" xmlns="" id="{D7CAD639-622D-4160-B54D-B8B4119496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>
                <a:extLst>
                  <a:ext uri="{FF2B5EF4-FFF2-40B4-BE49-F238E27FC236}">
                    <a16:creationId xmlns:a16="http://schemas.microsoft.com/office/drawing/2014/main" xmlns="" id="{9BB4DCF4-7C43-440D-94F4-E5C606E2C3F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 sz="1800"/>
              </a:p>
            </p:txBody>
          </p:sp>
          <p:sp>
            <p:nvSpPr>
              <p:cNvPr id="1051" name="Line 33">
                <a:extLst>
                  <a:ext uri="{FF2B5EF4-FFF2-40B4-BE49-F238E27FC236}">
                    <a16:creationId xmlns:a16="http://schemas.microsoft.com/office/drawing/2014/main" xmlns="" id="{8D9D6133-108D-4797-930D-7B002BC5F5C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 sz="1800"/>
              </a:p>
            </p:txBody>
          </p:sp>
          <p:sp>
            <p:nvSpPr>
              <p:cNvPr id="1052" name="Line 34">
                <a:extLst>
                  <a:ext uri="{FF2B5EF4-FFF2-40B4-BE49-F238E27FC236}">
                    <a16:creationId xmlns:a16="http://schemas.microsoft.com/office/drawing/2014/main" xmlns="" id="{5F7C66A1-495F-45D3-BD08-DEFAC827816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 sz="1800"/>
              </a:p>
            </p:txBody>
          </p:sp>
          <p:sp>
            <p:nvSpPr>
              <p:cNvPr id="1053" name="Line 35">
                <a:extLst>
                  <a:ext uri="{FF2B5EF4-FFF2-40B4-BE49-F238E27FC236}">
                    <a16:creationId xmlns:a16="http://schemas.microsoft.com/office/drawing/2014/main" xmlns="" id="{DC458131-2FCD-46C0-9D4F-221C7763236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 sz="1800"/>
              </a:p>
            </p:txBody>
          </p:sp>
          <p:sp>
            <p:nvSpPr>
              <p:cNvPr id="1054" name="Line 36">
                <a:extLst>
                  <a:ext uri="{FF2B5EF4-FFF2-40B4-BE49-F238E27FC236}">
                    <a16:creationId xmlns:a16="http://schemas.microsoft.com/office/drawing/2014/main" xmlns="" id="{1B129247-6C8D-4A61-A033-B38BFF007BB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 sz="1800"/>
              </a:p>
            </p:txBody>
          </p:sp>
        </p:grpSp>
        <p:sp>
          <p:nvSpPr>
            <p:cNvPr id="1048" name="Line 37">
              <a:extLst>
                <a:ext uri="{FF2B5EF4-FFF2-40B4-BE49-F238E27FC236}">
                  <a16:creationId xmlns:a16="http://schemas.microsoft.com/office/drawing/2014/main" xmlns="" id="{8754DDAF-B6C2-4A4D-9823-C97F97CBF4BA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 sz="1800"/>
            </a:p>
          </p:txBody>
        </p:sp>
        <p:sp>
          <p:nvSpPr>
            <p:cNvPr id="1049" name="Line 38">
              <a:extLst>
                <a:ext uri="{FF2B5EF4-FFF2-40B4-BE49-F238E27FC236}">
                  <a16:creationId xmlns:a16="http://schemas.microsoft.com/office/drawing/2014/main" xmlns="" id="{A4B378EC-6CB5-499D-9DFC-F3F3377CAFF8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 sz="1800"/>
            </a:p>
          </p:txBody>
        </p:sp>
      </p:grpSp>
      <p:sp>
        <p:nvSpPr>
          <p:cNvPr id="289831" name="Rectangle 39">
            <a:extLst>
              <a:ext uri="{FF2B5EF4-FFF2-40B4-BE49-F238E27FC236}">
                <a16:creationId xmlns:a16="http://schemas.microsoft.com/office/drawing/2014/main" xmlns="" id="{1F72083F-83D3-40AF-AFBF-3B42DFAAE6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Click to edit Master title style</a:t>
            </a:r>
          </a:p>
        </p:txBody>
      </p:sp>
      <p:sp>
        <p:nvSpPr>
          <p:cNvPr id="289832" name="Rectangle 40">
            <a:extLst>
              <a:ext uri="{FF2B5EF4-FFF2-40B4-BE49-F238E27FC236}">
                <a16:creationId xmlns:a16="http://schemas.microsoft.com/office/drawing/2014/main" xmlns="" id="{ABCA5FC3-130E-497B-9070-3E6644B9B72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289833" name="Rectangle 41">
            <a:extLst>
              <a:ext uri="{FF2B5EF4-FFF2-40B4-BE49-F238E27FC236}">
                <a16:creationId xmlns:a16="http://schemas.microsoft.com/office/drawing/2014/main" xmlns="" id="{834E4B8B-695C-4AE7-BFD4-F97DBB4923F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289834" name="Rectangle 42">
            <a:extLst>
              <a:ext uri="{FF2B5EF4-FFF2-40B4-BE49-F238E27FC236}">
                <a16:creationId xmlns:a16="http://schemas.microsoft.com/office/drawing/2014/main" xmlns="" id="{FF8AB8A1-0A19-46E7-A5A0-9A3AE07CDF0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87F320B4-0600-4107-A8BC-38EB09A6B424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  <p:sp>
        <p:nvSpPr>
          <p:cNvPr id="289835" name="Rectangle 43">
            <a:extLst>
              <a:ext uri="{FF2B5EF4-FFF2-40B4-BE49-F238E27FC236}">
                <a16:creationId xmlns:a16="http://schemas.microsoft.com/office/drawing/2014/main" xmlns="" id="{B49D2EBB-D39C-4BB7-BB96-F91CC95BEB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Click to edit Master text styles</a:t>
            </a:r>
          </a:p>
          <a:p>
            <a:pPr lvl="1"/>
            <a:r>
              <a:rPr lang="el-GR" altLang="el-GR"/>
              <a:t>Second level</a:t>
            </a:r>
          </a:p>
          <a:p>
            <a:pPr lvl="2"/>
            <a:r>
              <a:rPr lang="el-GR" altLang="el-GR"/>
              <a:t>Third level</a:t>
            </a:r>
          </a:p>
          <a:p>
            <a:pPr lvl="3"/>
            <a:r>
              <a:rPr lang="el-GR" altLang="el-GR"/>
              <a:t>Fourth level</a:t>
            </a:r>
          </a:p>
          <a:p>
            <a:pPr lvl="4"/>
            <a:r>
              <a:rPr lang="el-GR" altLang="el-GR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54875054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23962611-DFD5-4092-AAFD-559E3DFCE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xmlns="" id="{2270F1FA-0425-408F-9861-80BF5AFB27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Ορθογώνιο 2">
            <a:extLst>
              <a:ext uri="{FF2B5EF4-FFF2-40B4-BE49-F238E27FC236}">
                <a16:creationId xmlns:a16="http://schemas.microsoft.com/office/drawing/2014/main" xmlns="" id="{643EF648-DD77-4FCF-AA62-5CC7CF18B21A}"/>
              </a:ext>
            </a:extLst>
          </p:cNvPr>
          <p:cNvSpPr/>
          <p:nvPr/>
        </p:nvSpPr>
        <p:spPr>
          <a:xfrm>
            <a:off x="3045368" y="2043663"/>
            <a:ext cx="6105194" cy="2031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ΔΕΔΟΜΕΝΑ </a:t>
            </a:r>
            <a:r>
              <a:rPr lang="el-GR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14 ΝΟΕΜΒΡΙΟΥ </a:t>
            </a:r>
            <a:r>
              <a:rPr lang="el-GR" sz="60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2021</a:t>
            </a:r>
            <a:endParaRPr lang="en-US" sz="6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2282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Γράφημα 1">
            <a:extLst>
              <a:ext uri="{FF2B5EF4-FFF2-40B4-BE49-F238E27FC236}">
                <a16:creationId xmlns:a16="http://schemas.microsoft.com/office/drawing/2014/main" xmlns="" id="{E499F9F2-63AF-4173-A29D-4F367C59A0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37987201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025828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895916E-6477-4265-AA20-F387DABDBBF2}"/>
              </a:ext>
            </a:extLst>
          </p:cNvPr>
          <p:cNvSpPr txBox="1"/>
          <p:nvPr/>
        </p:nvSpPr>
        <p:spPr>
          <a:xfrm>
            <a:off x="3195242" y="836487"/>
            <a:ext cx="8775490" cy="9326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kern="1200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  <a:ea typeface="+mj-ea"/>
                <a:cs typeface="+mj-cs"/>
              </a:rPr>
              <a:t>ΠΟΡΕΙΑ ΕΞΕΛΙΞΗΣ ΠΑΝΔΗΜΙΑΣ  1</a:t>
            </a:r>
            <a:r>
              <a:rPr lang="el-GR" sz="2800" kern="1200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  <a:ea typeface="+mj-ea"/>
                <a:cs typeface="+mj-cs"/>
              </a:rPr>
              <a:t>4</a:t>
            </a:r>
            <a:r>
              <a:rPr lang="en-US" sz="2800" kern="1200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  <a:ea typeface="+mj-ea"/>
                <a:cs typeface="+mj-cs"/>
              </a:rPr>
              <a:t>/</a:t>
            </a:r>
            <a:r>
              <a:rPr lang="el-GR" sz="2800" kern="1200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  <a:ea typeface="+mj-ea"/>
                <a:cs typeface="+mj-cs"/>
              </a:rPr>
              <a:t>11</a:t>
            </a:r>
            <a:endParaRPr lang="en-US" sz="2800" kern="1200" dirty="0">
              <a:solidFill>
                <a:schemeClr val="tx1"/>
              </a:solidFill>
              <a:highlight>
                <a:srgbClr val="FFFF00"/>
              </a:highlight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800" kern="1200" dirty="0">
              <a:solidFill>
                <a:schemeClr val="tx1"/>
              </a:solidFill>
              <a:highlight>
                <a:srgbClr val="FFFF00"/>
              </a:highlight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200" kern="1200" dirty="0">
              <a:solidFill>
                <a:schemeClr val="tx1"/>
              </a:solidFill>
              <a:highlight>
                <a:srgbClr val="FFFF00"/>
              </a:highligh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Γράφημα 4">
            <a:extLst>
              <a:ext uri="{FF2B5EF4-FFF2-40B4-BE49-F238E27FC236}">
                <a16:creationId xmlns:a16="http://schemas.microsoft.com/office/drawing/2014/main" xmlns="" id="{6AD4C1A4-191B-486F-B657-01D9F1AE8B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38697168"/>
              </p:ext>
            </p:extLst>
          </p:nvPr>
        </p:nvGraphicFramePr>
        <p:xfrm>
          <a:off x="2218545" y="1302831"/>
          <a:ext cx="819408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728818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D51C571-7259-4C8D-B08A-09F7F9F3FF81}"/>
              </a:ext>
            </a:extLst>
          </p:cNvPr>
          <p:cNvSpPr txBox="1"/>
          <p:nvPr/>
        </p:nvSpPr>
        <p:spPr>
          <a:xfrm>
            <a:off x="0" y="2074362"/>
            <a:ext cx="3154017" cy="270927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600" b="0" i="0" u="none" strike="noStrike" kern="1200" dirty="0">
                <a:effectLst/>
                <a:highlight>
                  <a:srgbClr val="FFFF00"/>
                </a:highlight>
                <a:latin typeface="+mj-lt"/>
                <a:ea typeface="+mj-ea"/>
                <a:cs typeface="+mj-cs"/>
              </a:rPr>
              <a:t>ΔΕΔΟΜΕΝΑ </a:t>
            </a:r>
            <a:r>
              <a:rPr lang="el-GR" sz="2600" dirty="0">
                <a:highlight>
                  <a:srgbClr val="FFFF00"/>
                </a:highlight>
                <a:latin typeface="+mj-lt"/>
                <a:ea typeface="+mj-ea"/>
                <a:cs typeface="+mj-cs"/>
              </a:rPr>
              <a:t>12</a:t>
            </a:r>
            <a:r>
              <a:rPr lang="en-US" sz="2600" b="0" i="0" u="none" strike="noStrike" kern="1200" dirty="0">
                <a:effectLst/>
                <a:highlight>
                  <a:srgbClr val="FFFF00"/>
                </a:highlight>
                <a:latin typeface="+mj-lt"/>
                <a:ea typeface="+mj-ea"/>
                <a:cs typeface="+mj-cs"/>
              </a:rPr>
              <a:t> </a:t>
            </a:r>
            <a:r>
              <a:rPr lang="el-GR" sz="2600" dirty="0">
                <a:highlight>
                  <a:srgbClr val="FFFF00"/>
                </a:highlight>
                <a:latin typeface="+mj-lt"/>
                <a:ea typeface="+mj-ea"/>
                <a:cs typeface="+mj-cs"/>
              </a:rPr>
              <a:t>ΝΟΕΜΒΡΙΟΥ 2</a:t>
            </a:r>
            <a:r>
              <a:rPr lang="el-GR" sz="2600" b="0" i="0" u="none" strike="noStrike" kern="1200" dirty="0">
                <a:effectLst/>
                <a:highlight>
                  <a:srgbClr val="FFFF00"/>
                </a:highlight>
                <a:latin typeface="+mj-lt"/>
                <a:ea typeface="+mj-ea"/>
                <a:cs typeface="+mj-cs"/>
              </a:rPr>
              <a:t>021</a:t>
            </a:r>
            <a:endParaRPr lang="en-US" sz="2600" kern="1200" dirty="0">
              <a:highlight>
                <a:srgbClr val="FFFF00"/>
              </a:highlight>
              <a:latin typeface="+mj-lt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305B9F4-D8B2-4CD1-822F-CB24571351BA}"/>
              </a:ext>
            </a:extLst>
          </p:cNvPr>
          <p:cNvSpPr txBox="1"/>
          <p:nvPr/>
        </p:nvSpPr>
        <p:spPr>
          <a:xfrm>
            <a:off x="4218214" y="279268"/>
            <a:ext cx="1877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dirty="0"/>
              <a:t>      ΚΡΟΥΣΜΑΤΑ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2B108BD-384F-44A7-B664-0E17B12DD713}"/>
              </a:ext>
            </a:extLst>
          </p:cNvPr>
          <p:cNvSpPr txBox="1"/>
          <p:nvPr/>
        </p:nvSpPr>
        <p:spPr>
          <a:xfrm>
            <a:off x="5842077" y="279268"/>
            <a:ext cx="1877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l-GR" dirty="0"/>
              <a:t>          ΘΑΝΑΤΟΙ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4FE7D05-C24B-4334-B586-CAB10C42730E}"/>
              </a:ext>
            </a:extLst>
          </p:cNvPr>
          <p:cNvSpPr txBox="1"/>
          <p:nvPr/>
        </p:nvSpPr>
        <p:spPr>
          <a:xfrm>
            <a:off x="9113921" y="279268"/>
            <a:ext cx="23889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   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    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12 ΣΕΠΤΕΜΒΡΙΟΥ</a:t>
            </a:r>
            <a:endParaRPr lang="el-GR" dirty="0"/>
          </a:p>
        </p:txBody>
      </p:sp>
      <p:graphicFrame>
        <p:nvGraphicFramePr>
          <p:cNvPr id="4" name="Πίνακας 3">
            <a:extLst>
              <a:ext uri="{FF2B5EF4-FFF2-40B4-BE49-F238E27FC236}">
                <a16:creationId xmlns:a16="http://schemas.microsoft.com/office/drawing/2014/main" xmlns="" id="{DB03FE0C-C946-4CDC-B08F-7388DC164C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698448377"/>
              </p:ext>
            </p:extLst>
          </p:nvPr>
        </p:nvGraphicFramePr>
        <p:xfrm>
          <a:off x="2962309" y="1136961"/>
          <a:ext cx="8023743" cy="43974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4219">
                  <a:extLst>
                    <a:ext uri="{9D8B030D-6E8A-4147-A177-3AD203B41FA5}">
                      <a16:colId xmlns:a16="http://schemas.microsoft.com/office/drawing/2014/main" xmlns="" val="1740522565"/>
                    </a:ext>
                  </a:extLst>
                </a:gridCol>
                <a:gridCol w="1873487">
                  <a:extLst>
                    <a:ext uri="{9D8B030D-6E8A-4147-A177-3AD203B41FA5}">
                      <a16:colId xmlns:a16="http://schemas.microsoft.com/office/drawing/2014/main" xmlns="" val="2567520966"/>
                    </a:ext>
                  </a:extLst>
                </a:gridCol>
                <a:gridCol w="1727599">
                  <a:extLst>
                    <a:ext uri="{9D8B030D-6E8A-4147-A177-3AD203B41FA5}">
                      <a16:colId xmlns:a16="http://schemas.microsoft.com/office/drawing/2014/main" xmlns="" val="1089228629"/>
                    </a:ext>
                  </a:extLst>
                </a:gridCol>
                <a:gridCol w="1474219">
                  <a:extLst>
                    <a:ext uri="{9D8B030D-6E8A-4147-A177-3AD203B41FA5}">
                      <a16:colId xmlns:a16="http://schemas.microsoft.com/office/drawing/2014/main" xmlns="" val="1135623386"/>
                    </a:ext>
                  </a:extLst>
                </a:gridCol>
                <a:gridCol w="1474219">
                  <a:extLst>
                    <a:ext uri="{9D8B030D-6E8A-4147-A177-3AD203B41FA5}">
                      <a16:colId xmlns:a16="http://schemas.microsoft.com/office/drawing/2014/main" xmlns="" val="2011698634"/>
                    </a:ext>
                  </a:extLst>
                </a:gridCol>
              </a:tblGrid>
              <a:tr h="33730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l-G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u="none" strike="noStrike" dirty="0">
                          <a:effectLst/>
                        </a:rPr>
                        <a:t>Σημερινή</a:t>
                      </a:r>
                      <a:endParaRPr lang="el-G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u="none" strike="noStrike" dirty="0">
                          <a:effectLst/>
                        </a:rPr>
                        <a:t>12 Σεπτεμβρίου</a:t>
                      </a:r>
                      <a:endParaRPr lang="el-G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218754022"/>
                  </a:ext>
                </a:extLst>
              </a:tr>
              <a:tr h="33730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ΚΙΝΑ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110.629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4,52%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780651380"/>
                  </a:ext>
                </a:extLst>
              </a:tr>
              <a:tr h="33730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ΙΤΑΛΙΑ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4.843.957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132.686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57898276"/>
                  </a:ext>
                </a:extLst>
              </a:tr>
              <a:tr h="33730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ΙΡΑΝ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6.027.296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127.918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975944059"/>
                  </a:ext>
                </a:extLst>
              </a:tr>
              <a:tr h="349788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ΕΛΛΑΔΑ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821.900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187559286"/>
                  </a:ext>
                </a:extLst>
              </a:tr>
              <a:tr h="33730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ΚΟΣΜΟΣ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252.559.874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5.089.538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960606271"/>
                  </a:ext>
                </a:extLst>
              </a:tr>
              <a:tr h="33730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ΓΕΡΜΑΝΙΑ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5.002.734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229904314"/>
                  </a:ext>
                </a:extLst>
              </a:tr>
              <a:tr h="33730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ΒΕΛΓΙΟ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1.484.712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111754461"/>
                  </a:ext>
                </a:extLst>
              </a:tr>
              <a:tr h="33730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ΙΣΠΑΝΙΑ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5.047.156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87.673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955647991"/>
                  </a:ext>
                </a:extLst>
              </a:tr>
              <a:tr h="33730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ΗΠΑ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46.991.337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762.521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612957498"/>
                  </a:ext>
                </a:extLst>
              </a:tr>
              <a:tr h="33730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ΓΑΛΛΙΑ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7.362.807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119.069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241452022"/>
                  </a:ext>
                </a:extLst>
              </a:tr>
              <a:tr h="33730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ΑΓΓΛΙΑ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9.534.544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143.116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056392631"/>
                  </a:ext>
                </a:extLst>
              </a:tr>
              <a:tr h="33730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ΕΛΒΕΤΙΑ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909.038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40618280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A57B051-F3F3-4F3F-85BB-1D5815DF5997}"/>
              </a:ext>
            </a:extLst>
          </p:cNvPr>
          <p:cNvSpPr txBox="1"/>
          <p:nvPr/>
        </p:nvSpPr>
        <p:spPr>
          <a:xfrm>
            <a:off x="7490058" y="279268"/>
            <a:ext cx="21599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  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</a:rPr>
              <a:t>12 ΝΟΕΜΒΡΙΟΥ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525513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xmlns="" id="{1A95671B-3CC6-4792-9114-B74FAEA224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FF19224-4E86-4D49-A31F-AA9F6D006FFF}"/>
              </a:ext>
            </a:extLst>
          </p:cNvPr>
          <p:cNvSpPr txBox="1"/>
          <p:nvPr/>
        </p:nvSpPr>
        <p:spPr>
          <a:xfrm>
            <a:off x="1008184" y="1459907"/>
            <a:ext cx="10175630" cy="767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highlight>
                  <a:srgbClr val="FFFF00"/>
                </a:highlight>
              </a:rPr>
              <a:t>ΠΟΡΕΙΑ ΕΞΕΛΙΞΗΣ ΠΑΝΔΗΜΙΑΣ 12/11</a:t>
            </a:r>
          </a:p>
          <a:p>
            <a:pPr indent="-22860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highlight>
                <a:srgbClr val="FFFF00"/>
              </a:highlight>
            </a:endParaRPr>
          </a:p>
          <a:p>
            <a:pPr indent="-22860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highlight>
                <a:srgbClr val="FFFF00"/>
              </a:highlight>
            </a:endParaRPr>
          </a:p>
          <a:p>
            <a:pPr indent="-22860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highlight>
                <a:srgbClr val="FFFF00"/>
              </a:highlight>
            </a:endParaRPr>
          </a:p>
          <a:p>
            <a:pPr indent="-22860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highlight>
                <a:srgbClr val="FFFF00"/>
              </a:highlight>
            </a:endParaRPr>
          </a:p>
        </p:txBody>
      </p:sp>
      <p:graphicFrame>
        <p:nvGraphicFramePr>
          <p:cNvPr id="5" name="Γράφημα 4">
            <a:extLst>
              <a:ext uri="{FF2B5EF4-FFF2-40B4-BE49-F238E27FC236}">
                <a16:creationId xmlns:a16="http://schemas.microsoft.com/office/drawing/2014/main" xmlns="" id="{00000000-0008-0000-00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32045181"/>
              </p:ext>
            </p:extLst>
          </p:nvPr>
        </p:nvGraphicFramePr>
        <p:xfrm>
          <a:off x="835154" y="1539089"/>
          <a:ext cx="10515595" cy="4765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05017227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6048</TotalTime>
  <Words>160</Words>
  <Application>Microsoft Office PowerPoint</Application>
  <PresentationFormat>Προσαρμογή</PresentationFormat>
  <Paragraphs>91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5</vt:i4>
      </vt:variant>
    </vt:vector>
  </HeadingPairs>
  <TitlesOfParts>
    <vt:vector size="7" baseType="lpstr">
      <vt:lpstr>Θέμα του Office</vt:lpstr>
      <vt:lpstr>Globe</vt:lpstr>
      <vt:lpstr>Διαφάνεια 1</vt:lpstr>
      <vt:lpstr>Διαφάνεια 2</vt:lpstr>
      <vt:lpstr>Διαφάνεια 3</vt:lpstr>
      <vt:lpstr>Διαφάνεια 4</vt:lpstr>
      <vt:lpstr>Διαφάνεια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Annie Olympios</dc:creator>
  <cp:lastModifiedBy>cardiosurgram1</cp:lastModifiedBy>
  <cp:revision>361</cp:revision>
  <dcterms:created xsi:type="dcterms:W3CDTF">2021-01-31T17:00:18Z</dcterms:created>
  <dcterms:modified xsi:type="dcterms:W3CDTF">2021-11-15T11:24:40Z</dcterms:modified>
</cp:coreProperties>
</file>