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revisionInfo.xml" ContentType="application/vnd.ms-powerpoint.revisioninfo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8" r:id="rId2"/>
    <p:sldId id="455" r:id="rId3"/>
    <p:sldId id="456" r:id="rId4"/>
    <p:sldId id="392" r:id="rId5"/>
    <p:sldId id="373" r:id="rId6"/>
    <p:sldId id="351" r:id="rId7"/>
    <p:sldId id="349" r:id="rId8"/>
    <p:sldId id="370" r:id="rId9"/>
    <p:sldId id="348" r:id="rId10"/>
    <p:sldId id="447" r:id="rId11"/>
    <p:sldId id="448" r:id="rId12"/>
    <p:sldId id="416" r:id="rId13"/>
    <p:sldId id="417" r:id="rId14"/>
    <p:sldId id="460" r:id="rId15"/>
    <p:sldId id="461" r:id="rId16"/>
    <p:sldId id="462" r:id="rId17"/>
    <p:sldId id="463" r:id="rId18"/>
    <p:sldId id="410" r:id="rId19"/>
    <p:sldId id="387" r:id="rId20"/>
    <p:sldId id="403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9900CC"/>
    <a:srgbClr val="FF9933"/>
    <a:srgbClr val="FF66FF"/>
    <a:srgbClr val="660066"/>
    <a:srgbClr val="FF66CC"/>
    <a:srgbClr val="FFCCCC"/>
    <a:srgbClr val="FFCC99"/>
    <a:srgbClr val="FF3399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73947-4C83-43BC-8F82-5980FB3D5A37}" v="84" dt="2021-08-21T17:02:47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79035" autoAdjust="0"/>
  </p:normalViewPr>
  <p:slideViewPr>
    <p:cSldViewPr snapToGrid="0">
      <p:cViewPr varScale="1">
        <p:scale>
          <a:sx n="54" d="100"/>
          <a:sy n="54" d="100"/>
        </p:scale>
        <p:origin x="-72" y="-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Olympios" userId="be95663570ca2104" providerId="LiveId" clId="{9791E0F8-C1A2-4456-8018-4869EF864B22}"/>
    <pc:docChg chg="undo custSel modSld sldOrd">
      <pc:chgData name="Annie Olympios" userId="be95663570ca2104" providerId="LiveId" clId="{9791E0F8-C1A2-4456-8018-4869EF864B22}" dt="2021-07-18T17:59:36.950" v="193"/>
      <pc:docMkLst>
        <pc:docMk/>
      </pc:docMkLst>
      <pc:sldChg chg="addSp delSp modSp mod">
        <pc:chgData name="Annie Olympios" userId="be95663570ca2104" providerId="LiveId" clId="{9791E0F8-C1A2-4456-8018-4869EF864B22}" dt="2021-07-18T17:40:54.075" v="105" actId="1076"/>
        <pc:sldMkLst>
          <pc:docMk/>
          <pc:sldMk cId="3050172274" sldId="348"/>
        </pc:sldMkLst>
        <pc:spChg chg="mod">
          <ac:chgData name="Annie Olympios" userId="be95663570ca2104" providerId="LiveId" clId="{9791E0F8-C1A2-4456-8018-4869EF864B22}" dt="2021-07-18T17:40:54.075" v="105" actId="1076"/>
          <ac:spMkLst>
            <pc:docMk/>
            <pc:sldMk cId="3050172274" sldId="348"/>
            <ac:spMk id="2" creationId="{BFF19224-4E86-4D49-A31F-AA9F6D006FFF}"/>
          </ac:spMkLst>
        </pc:spChg>
        <pc:spChg chg="del">
          <ac:chgData name="Annie Olympios" userId="be95663570ca2104" providerId="LiveId" clId="{9791E0F8-C1A2-4456-8018-4869EF864B22}" dt="2021-07-18T17:40:06.502" v="97" actId="26606"/>
          <ac:spMkLst>
            <pc:docMk/>
            <pc:sldMk cId="3050172274" sldId="348"/>
            <ac:spMk id="26" creationId="{1A95671B-3CC6-4792-9114-B74FAEA224E6}"/>
          </ac:spMkLst>
        </pc:spChg>
        <pc:spChg chg="add">
          <ac:chgData name="Annie Olympios" userId="be95663570ca2104" providerId="LiveId" clId="{9791E0F8-C1A2-4456-8018-4869EF864B22}" dt="2021-07-18T17:40:06.502" v="97" actId="26606"/>
          <ac:spMkLst>
            <pc:docMk/>
            <pc:sldMk cId="3050172274" sldId="348"/>
            <ac:spMk id="31" creationId="{1A95671B-3CC6-4792-9114-B74FAEA224E6}"/>
          </ac:spMkLst>
        </pc:spChg>
        <pc:graphicFrameChg chg="add mod">
          <ac:chgData name="Annie Olympios" userId="be95663570ca2104" providerId="LiveId" clId="{9791E0F8-C1A2-4456-8018-4869EF864B22}" dt="2021-07-18T17:40:45.340" v="104" actId="255"/>
          <ac:graphicFrameMkLst>
            <pc:docMk/>
            <pc:sldMk cId="3050172274" sldId="348"/>
            <ac:graphicFrameMk id="4" creationId="{00000000-0008-0000-0000-000007000000}"/>
          </ac:graphicFrameMkLst>
        </pc:graphicFrameChg>
      </pc:sldChg>
      <pc:sldChg chg="mod">
        <pc:chgData name="Annie Olympios" userId="be95663570ca2104" providerId="LiveId" clId="{9791E0F8-C1A2-4456-8018-4869EF864B22}" dt="2021-07-18T17:37:27.271" v="57" actId="27918"/>
        <pc:sldMkLst>
          <pc:docMk/>
          <pc:sldMk cId="2648277873" sldId="349"/>
        </pc:sldMkLst>
      </pc:sldChg>
      <pc:sldChg chg="modSp mod">
        <pc:chgData name="Annie Olympios" userId="be95663570ca2104" providerId="LiveId" clId="{9791E0F8-C1A2-4456-8018-4869EF864B22}" dt="2021-07-18T17:36:56.138" v="54" actId="27918"/>
        <pc:sldMkLst>
          <pc:docMk/>
          <pc:sldMk cId="3728818481" sldId="351"/>
        </pc:sldMkLst>
        <pc:spChg chg="mod">
          <ac:chgData name="Annie Olympios" userId="be95663570ca2104" providerId="LiveId" clId="{9791E0F8-C1A2-4456-8018-4869EF864B22}" dt="2021-07-18T17:36:29.004" v="50" actId="1076"/>
          <ac:spMkLst>
            <pc:docMk/>
            <pc:sldMk cId="3728818481" sldId="351"/>
            <ac:spMk id="3" creationId="{5895916E-6477-4265-AA20-F387DABDBBF2}"/>
          </ac:spMkLst>
        </pc:spChg>
      </pc:sldChg>
      <pc:sldChg chg="modSp mod">
        <pc:chgData name="Annie Olympios" userId="be95663570ca2104" providerId="LiveId" clId="{9791E0F8-C1A2-4456-8018-4869EF864B22}" dt="2021-07-18T17:39:36.381" v="95" actId="255"/>
        <pc:sldMkLst>
          <pc:docMk/>
          <pc:sldMk cId="3525513287" sldId="370"/>
        </pc:sldMkLst>
        <pc:graphicFrameChg chg="mod modGraphic">
          <ac:chgData name="Annie Olympios" userId="be95663570ca2104" providerId="LiveId" clId="{9791E0F8-C1A2-4456-8018-4869EF864B22}" dt="2021-07-18T17:39:36.381" v="95" actId="255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mod">
        <pc:chgData name="Annie Olympios" userId="be95663570ca2104" providerId="LiveId" clId="{9791E0F8-C1A2-4456-8018-4869EF864B22}" dt="2021-07-18T17:36:01.711" v="49" actId="27918"/>
        <pc:sldMkLst>
          <pc:docMk/>
          <pc:sldMk cId="1195256251" sldId="373"/>
        </pc:sldMkLst>
      </pc:sldChg>
      <pc:sldChg chg="addSp delSp modSp mod">
        <pc:chgData name="Annie Olympios" userId="be95663570ca2104" providerId="LiveId" clId="{9791E0F8-C1A2-4456-8018-4869EF864B22}" dt="2021-07-18T17:29:21.320" v="16" actId="14100"/>
        <pc:sldMkLst>
          <pc:docMk/>
          <pc:sldMk cId="143623460" sldId="387"/>
        </pc:sldMkLst>
        <pc:spChg chg="mod">
          <ac:chgData name="Annie Olympios" userId="be95663570ca2104" providerId="LiveId" clId="{9791E0F8-C1A2-4456-8018-4869EF864B22}" dt="2021-07-18T17:29:11.571" v="13" actId="26606"/>
          <ac:spMkLst>
            <pc:docMk/>
            <pc:sldMk cId="143623460" sldId="387"/>
            <ac:spMk id="4" creationId="{36E18D06-8803-4837-B004-945B089E1D01}"/>
          </ac:spMkLst>
        </pc:spChg>
        <pc:spChg chg="add del">
          <ac:chgData name="Annie Olympios" userId="be95663570ca2104" providerId="LiveId" clId="{9791E0F8-C1A2-4456-8018-4869EF864B22}" dt="2021-07-18T17:29:11.571" v="13" actId="26606"/>
          <ac:spMkLst>
            <pc:docMk/>
            <pc:sldMk cId="143623460" sldId="387"/>
            <ac:spMk id="10" creationId="{A4AC5506-6312-4701-8D3C-40187889A947}"/>
          </ac:spMkLst>
        </pc:spChg>
        <pc:spChg chg="add del">
          <ac:chgData name="Annie Olympios" userId="be95663570ca2104" providerId="LiveId" clId="{9791E0F8-C1A2-4456-8018-4869EF864B22}" dt="2021-07-18T17:29:11.571" v="13" actId="26606"/>
          <ac:spMkLst>
            <pc:docMk/>
            <pc:sldMk cId="143623460" sldId="387"/>
            <ac:spMk id="15" creationId="{70155189-D96C-4527-B0EC-654B946BE615}"/>
          </ac:spMkLst>
        </pc:spChg>
        <pc:picChg chg="mod">
          <ac:chgData name="Annie Olympios" userId="be95663570ca2104" providerId="LiveId" clId="{9791E0F8-C1A2-4456-8018-4869EF864B22}" dt="2021-07-18T17:29:11.571" v="13" actId="26606"/>
          <ac:picMkLst>
            <pc:docMk/>
            <pc:sldMk cId="143623460" sldId="387"/>
            <ac:picMk id="3" creationId="{A2EA00F9-1212-4ED9-AFE5-496D23338A34}"/>
          </ac:picMkLst>
        </pc:picChg>
        <pc:picChg chg="add mod">
          <ac:chgData name="Annie Olympios" userId="be95663570ca2104" providerId="LiveId" clId="{9791E0F8-C1A2-4456-8018-4869EF864B22}" dt="2021-07-18T17:29:21.320" v="16" actId="14100"/>
          <ac:picMkLst>
            <pc:docMk/>
            <pc:sldMk cId="143623460" sldId="387"/>
            <ac:picMk id="5" creationId="{78D5F886-A703-4D61-AE5D-DD01743D7579}"/>
          </ac:picMkLst>
        </pc:picChg>
        <pc:picChg chg="mod">
          <ac:chgData name="Annie Olympios" userId="be95663570ca2104" providerId="LiveId" clId="{9791E0F8-C1A2-4456-8018-4869EF864B22}" dt="2021-07-18T17:29:11.571" v="13" actId="26606"/>
          <ac:picMkLst>
            <pc:docMk/>
            <pc:sldMk cId="143623460" sldId="387"/>
            <ac:picMk id="6" creationId="{6E94C30E-EB33-4B6C-98CB-7F6D304E447D}"/>
          </ac:picMkLst>
        </pc:picChg>
        <pc:picChg chg="del">
          <ac:chgData name="Annie Olympios" userId="be95663570ca2104" providerId="LiveId" clId="{9791E0F8-C1A2-4456-8018-4869EF864B22}" dt="2021-07-18T17:28:17.772" v="10" actId="21"/>
          <ac:picMkLst>
            <pc:docMk/>
            <pc:sldMk cId="143623460" sldId="387"/>
            <ac:picMk id="7" creationId="{950AC99A-BEB1-4F8F-A116-2698D934E97F}"/>
          </ac:picMkLst>
        </pc:picChg>
      </pc:sldChg>
      <pc:sldChg chg="mod">
        <pc:chgData name="Annie Olympios" userId="be95663570ca2104" providerId="LiveId" clId="{9791E0F8-C1A2-4456-8018-4869EF864B22}" dt="2021-07-18T17:33:53.271" v="35" actId="27918"/>
        <pc:sldMkLst>
          <pc:docMk/>
          <pc:sldMk cId="3095368931" sldId="392"/>
        </pc:sldMkLst>
      </pc:sldChg>
      <pc:sldChg chg="addSp delSp modSp mod">
        <pc:chgData name="Annie Olympios" userId="be95663570ca2104" providerId="LiveId" clId="{9791E0F8-C1A2-4456-8018-4869EF864B22}" dt="2021-07-18T17:24:11.179" v="9" actId="14100"/>
        <pc:sldMkLst>
          <pc:docMk/>
          <pc:sldMk cId="295401126" sldId="410"/>
        </pc:sldMkLst>
        <pc:spChg chg="mod">
          <ac:chgData name="Annie Olympios" userId="be95663570ca2104" providerId="LiveId" clId="{9791E0F8-C1A2-4456-8018-4869EF864B22}" dt="2021-07-18T17:24:04.123" v="7" actId="26606"/>
          <ac:spMkLst>
            <pc:docMk/>
            <pc:sldMk cId="295401126" sldId="410"/>
            <ac:spMk id="2" creationId="{D15EC337-7764-44D6-AECD-73BED1339E04}"/>
          </ac:spMkLst>
        </pc:spChg>
        <pc:spChg chg="add del">
          <ac:chgData name="Annie Olympios" userId="be95663570ca2104" providerId="LiveId" clId="{9791E0F8-C1A2-4456-8018-4869EF864B22}" dt="2021-07-18T17:24:04.120" v="6" actId="26606"/>
          <ac:spMkLst>
            <pc:docMk/>
            <pc:sldMk cId="295401126" sldId="410"/>
            <ac:spMk id="9" creationId="{6753252F-4873-4F63-801D-CC719279A7D5}"/>
          </ac:spMkLst>
        </pc:spChg>
        <pc:spChg chg="add del">
          <ac:chgData name="Annie Olympios" userId="be95663570ca2104" providerId="LiveId" clId="{9791E0F8-C1A2-4456-8018-4869EF864B22}" dt="2021-07-18T17:24:04.120" v="6" actId="26606"/>
          <ac:spMkLst>
            <pc:docMk/>
            <pc:sldMk cId="295401126" sldId="410"/>
            <ac:spMk id="11" creationId="{047C8CCB-F95D-4249-92DD-651249D3535A}"/>
          </ac:spMkLst>
        </pc:spChg>
        <pc:picChg chg="add mod">
          <ac:chgData name="Annie Olympios" userId="be95663570ca2104" providerId="LiveId" clId="{9791E0F8-C1A2-4456-8018-4869EF864B22}" dt="2021-07-18T17:24:11.179" v="9" actId="14100"/>
          <ac:picMkLst>
            <pc:docMk/>
            <pc:sldMk cId="295401126" sldId="410"/>
            <ac:picMk id="4" creationId="{0AC5EA51-BFCE-4829-AF7F-5C82B6E5B897}"/>
          </ac:picMkLst>
        </pc:picChg>
        <pc:picChg chg="del">
          <ac:chgData name="Annie Olympios" userId="be95663570ca2104" providerId="LiveId" clId="{9791E0F8-C1A2-4456-8018-4869EF864B22}" dt="2021-07-18T17:23:38.772" v="1" actId="21"/>
          <ac:picMkLst>
            <pc:docMk/>
            <pc:sldMk cId="295401126" sldId="410"/>
            <ac:picMk id="5" creationId="{6EAF4712-5A55-40F6-AE60-344736330866}"/>
          </ac:picMkLst>
        </pc:picChg>
      </pc:sldChg>
      <pc:sldChg chg="mod">
        <pc:chgData name="Annie Olympios" userId="be95663570ca2104" providerId="LiveId" clId="{9791E0F8-C1A2-4456-8018-4869EF864B22}" dt="2021-07-18T17:42:27.528" v="110" actId="27918"/>
        <pc:sldMkLst>
          <pc:docMk/>
          <pc:sldMk cId="1578615615" sldId="416"/>
        </pc:sldMkLst>
      </pc:sldChg>
      <pc:sldChg chg="mod">
        <pc:chgData name="Annie Olympios" userId="be95663570ca2104" providerId="LiveId" clId="{9791E0F8-C1A2-4456-8018-4869EF864B22}" dt="2021-07-18T17:42:54.186" v="113" actId="27918"/>
        <pc:sldMkLst>
          <pc:docMk/>
          <pc:sldMk cId="2006730290" sldId="417"/>
        </pc:sldMkLst>
      </pc:sldChg>
      <pc:sldChg chg="modSp">
        <pc:chgData name="Annie Olympios" userId="be95663570ca2104" providerId="LiveId" clId="{9791E0F8-C1A2-4456-8018-4869EF864B22}" dt="2021-07-18T17:41:20.248" v="106"/>
        <pc:sldMkLst>
          <pc:docMk/>
          <pc:sldMk cId="2937644571" sldId="447"/>
        </pc:sldMkLst>
        <pc:graphicFrameChg chg="mod">
          <ac:chgData name="Annie Olympios" userId="be95663570ca2104" providerId="LiveId" clId="{9791E0F8-C1A2-4456-8018-4869EF864B22}" dt="2021-07-18T17:41:20.248" v="106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">
        <pc:chgData name="Annie Olympios" userId="be95663570ca2104" providerId="LiveId" clId="{9791E0F8-C1A2-4456-8018-4869EF864B22}" dt="2021-07-18T17:41:48.617" v="107"/>
        <pc:sldMkLst>
          <pc:docMk/>
          <pc:sldMk cId="2463553615" sldId="448"/>
        </pc:sldMkLst>
        <pc:graphicFrameChg chg="mod">
          <ac:chgData name="Annie Olympios" userId="be95663570ca2104" providerId="LiveId" clId="{9791E0F8-C1A2-4456-8018-4869EF864B22}" dt="2021-07-18T17:41:48.617" v="107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addSp modSp mod">
        <pc:chgData name="Annie Olympios" userId="be95663570ca2104" providerId="LiveId" clId="{9791E0F8-C1A2-4456-8018-4869EF864B22}" dt="2021-07-18T17:56:31.507" v="174" actId="255"/>
        <pc:sldMkLst>
          <pc:docMk/>
          <pc:sldMk cId="364173127" sldId="451"/>
        </pc:sldMkLst>
        <pc:graphicFrameChg chg="add mod">
          <ac:chgData name="Annie Olympios" userId="be95663570ca2104" providerId="LiveId" clId="{9791E0F8-C1A2-4456-8018-4869EF864B22}" dt="2021-07-18T17:56:31.507" v="174" actId="255"/>
          <ac:graphicFrameMkLst>
            <pc:docMk/>
            <pc:sldMk cId="364173127" sldId="451"/>
            <ac:graphicFrameMk id="3" creationId="{00000000-0008-0000-0100-000003000000}"/>
          </ac:graphicFrameMkLst>
        </pc:graphicFrameChg>
      </pc:sldChg>
      <pc:sldChg chg="mod">
        <pc:chgData name="Annie Olympios" userId="be95663570ca2104" providerId="LiveId" clId="{9791E0F8-C1A2-4456-8018-4869EF864B22}" dt="2021-07-18T17:31:58.400" v="24" actId="27918"/>
        <pc:sldMkLst>
          <pc:docMk/>
          <pc:sldMk cId="1122572267" sldId="455"/>
        </pc:sldMkLst>
      </pc:sldChg>
      <pc:sldChg chg="mod">
        <pc:chgData name="Annie Olympios" userId="be95663570ca2104" providerId="LiveId" clId="{9791E0F8-C1A2-4456-8018-4869EF864B22}" dt="2021-07-18T17:33:32.243" v="32" actId="27918"/>
        <pc:sldMkLst>
          <pc:docMk/>
          <pc:sldMk cId="3296692780" sldId="456"/>
        </pc:sldMkLst>
      </pc:sldChg>
      <pc:sldChg chg="addSp delSp modSp mod ord">
        <pc:chgData name="Annie Olympios" userId="be95663570ca2104" providerId="LiveId" clId="{9791E0F8-C1A2-4456-8018-4869EF864B22}" dt="2021-07-18T17:53:57.667" v="156"/>
        <pc:sldMkLst>
          <pc:docMk/>
          <pc:sldMk cId="1201469371" sldId="457"/>
        </pc:sldMkLst>
        <pc:graphicFrameChg chg="add del mod">
          <ac:chgData name="Annie Olympios" userId="be95663570ca2104" providerId="LiveId" clId="{9791E0F8-C1A2-4456-8018-4869EF864B22}" dt="2021-07-18T17:48:25.764" v="137" actId="21"/>
          <ac:graphicFrameMkLst>
            <pc:docMk/>
            <pc:sldMk cId="1201469371" sldId="457"/>
            <ac:graphicFrameMk id="3" creationId="{00000000-0008-0000-0100-000002000000}"/>
          </ac:graphicFrameMkLst>
        </pc:graphicFrameChg>
        <pc:graphicFrameChg chg="add mod">
          <ac:chgData name="Annie Olympios" userId="be95663570ca2104" providerId="LiveId" clId="{9791E0F8-C1A2-4456-8018-4869EF864B22}" dt="2021-07-18T17:48:09.768" v="135"/>
          <ac:graphicFrameMkLst>
            <pc:docMk/>
            <pc:sldMk cId="1201469371" sldId="457"/>
            <ac:graphicFrameMk id="4" creationId="{00000000-0008-0000-0100-000002000000}"/>
          </ac:graphicFrameMkLst>
        </pc:graphicFrameChg>
        <pc:graphicFrameChg chg="add mod">
          <ac:chgData name="Annie Olympios" userId="be95663570ca2104" providerId="LiveId" clId="{9791E0F8-C1A2-4456-8018-4869EF864B22}" dt="2021-07-18T17:53:17.441" v="154"/>
          <ac:graphicFrameMkLst>
            <pc:docMk/>
            <pc:sldMk cId="1201469371" sldId="457"/>
            <ac:graphicFrameMk id="5" creationId="{00000000-0008-0000-0100-000036000000}"/>
          </ac:graphicFrameMkLst>
        </pc:graphicFrameChg>
      </pc:sldChg>
      <pc:sldChg chg="addSp delSp modSp mod">
        <pc:chgData name="Annie Olympios" userId="be95663570ca2104" providerId="LiveId" clId="{9791E0F8-C1A2-4456-8018-4869EF864B22}" dt="2021-07-18T17:59:36.950" v="193"/>
        <pc:sldMkLst>
          <pc:docMk/>
          <pc:sldMk cId="1347071922" sldId="458"/>
        </pc:sldMkLst>
        <pc:graphicFrameChg chg="add mod">
          <ac:chgData name="Annie Olympios" userId="be95663570ca2104" providerId="LiveId" clId="{9791E0F8-C1A2-4456-8018-4869EF864B22}" dt="2021-07-18T17:59:36.950" v="193"/>
          <ac:graphicFrameMkLst>
            <pc:docMk/>
            <pc:sldMk cId="1347071922" sldId="458"/>
            <ac:graphicFrameMk id="5" creationId="{00000000-0008-0000-0100-000038000000}"/>
          </ac:graphicFrameMkLst>
        </pc:graphicFrameChg>
        <pc:picChg chg="add del">
          <ac:chgData name="Annie Olympios" userId="be95663570ca2104" providerId="LiveId" clId="{9791E0F8-C1A2-4456-8018-4869EF864B22}" dt="2021-07-18T17:56:46.214" v="175" actId="21"/>
          <ac:picMkLst>
            <pc:docMk/>
            <pc:sldMk cId="1347071922" sldId="458"/>
            <ac:picMk id="4" creationId="{1295577C-43D2-4890-9ACE-C0CC2756616A}"/>
          </ac:picMkLst>
        </pc:picChg>
      </pc:sldChg>
      <pc:sldChg chg="addSp modSp mod">
        <pc:chgData name="Annie Olympios" userId="be95663570ca2104" providerId="LiveId" clId="{9791E0F8-C1A2-4456-8018-4869EF864B22}" dt="2021-07-18T17:46:54.647" v="131" actId="255"/>
        <pc:sldMkLst>
          <pc:docMk/>
          <pc:sldMk cId="3704326259" sldId="459"/>
        </pc:sldMkLst>
        <pc:graphicFrameChg chg="add mod">
          <ac:chgData name="Annie Olympios" userId="be95663570ca2104" providerId="LiveId" clId="{9791E0F8-C1A2-4456-8018-4869EF864B22}" dt="2021-07-18T17:46:54.647" v="131" actId="255"/>
          <ac:graphicFrameMkLst>
            <pc:docMk/>
            <pc:sldMk cId="3704326259" sldId="459"/>
            <ac:graphicFrameMk id="3" creationId="{00000000-0008-0000-0100-000002000000}"/>
          </ac:graphicFrameMkLst>
        </pc:graphicFrameChg>
      </pc:sldChg>
    </pc:docChg>
  </pc:docChgLst>
  <pc:docChgLst>
    <pc:chgData name="Annie Olympios" userId="be95663570ca2104" providerId="LiveId" clId="{98029404-D5C0-4379-AEE3-E4B2A4C6F0D9}"/>
    <pc:docChg chg="undo custSel delSld modSld">
      <pc:chgData name="Annie Olympios" userId="be95663570ca2104" providerId="LiveId" clId="{98029404-D5C0-4379-AEE3-E4B2A4C6F0D9}" dt="2021-08-08T18:43:11.009" v="462" actId="1076"/>
      <pc:docMkLst>
        <pc:docMk/>
      </pc:docMkLst>
      <pc:sldChg chg="addSp delSp modSp mod">
        <pc:chgData name="Annie Olympios" userId="be95663570ca2104" providerId="LiveId" clId="{98029404-D5C0-4379-AEE3-E4B2A4C6F0D9}" dt="2021-08-08T18:31:55.909" v="390" actId="255"/>
        <pc:sldMkLst>
          <pc:docMk/>
          <pc:sldMk cId="3050172274" sldId="348"/>
        </pc:sldMkLst>
        <pc:spChg chg="mod">
          <ac:chgData name="Annie Olympios" userId="be95663570ca2104" providerId="LiveId" clId="{98029404-D5C0-4379-AEE3-E4B2A4C6F0D9}" dt="2021-08-07T11:37:20.528" v="158" actId="20577"/>
          <ac:spMkLst>
            <pc:docMk/>
            <pc:sldMk cId="3050172274" sldId="348"/>
            <ac:spMk id="2" creationId="{BFF19224-4E86-4D49-A31F-AA9F6D006FFF}"/>
          </ac:spMkLst>
        </pc:spChg>
        <pc:graphicFrameChg chg="add del mod">
          <ac:chgData name="Annie Olympios" userId="be95663570ca2104" providerId="LiveId" clId="{98029404-D5C0-4379-AEE3-E4B2A4C6F0D9}" dt="2021-08-08T18:31:55.909" v="390" actId="255"/>
          <ac:graphicFrameMkLst>
            <pc:docMk/>
            <pc:sldMk cId="3050172274" sldId="348"/>
            <ac:graphicFrameMk id="4" creationId="{00000000-0008-0000-0000-000007000000}"/>
          </ac:graphicFrameMkLst>
        </pc:graphicFrameChg>
      </pc:sldChg>
      <pc:sldChg chg="mod">
        <pc:chgData name="Annie Olympios" userId="be95663570ca2104" providerId="LiveId" clId="{98029404-D5C0-4379-AEE3-E4B2A4C6F0D9}" dt="2021-08-08T18:27:45.041" v="339" actId="27918"/>
        <pc:sldMkLst>
          <pc:docMk/>
          <pc:sldMk cId="2648277873" sldId="349"/>
        </pc:sldMkLst>
      </pc:sldChg>
      <pc:sldChg chg="addSp delSp modSp mod">
        <pc:chgData name="Annie Olympios" userId="be95663570ca2104" providerId="LiveId" clId="{98029404-D5C0-4379-AEE3-E4B2A4C6F0D9}" dt="2021-08-08T18:26:58.454" v="335" actId="255"/>
        <pc:sldMkLst>
          <pc:docMk/>
          <pc:sldMk cId="3728818481" sldId="351"/>
        </pc:sldMkLst>
        <pc:spChg chg="mod">
          <ac:chgData name="Annie Olympios" userId="be95663570ca2104" providerId="LiveId" clId="{98029404-D5C0-4379-AEE3-E4B2A4C6F0D9}" dt="2021-08-07T11:35:05.326" v="59" actId="6549"/>
          <ac:spMkLst>
            <pc:docMk/>
            <pc:sldMk cId="3728818481" sldId="351"/>
            <ac:spMk id="3" creationId="{5895916E-6477-4265-AA20-F387DABDBBF2}"/>
          </ac:spMkLst>
        </pc:spChg>
        <pc:graphicFrameChg chg="del">
          <ac:chgData name="Annie Olympios" userId="be95663570ca2104" providerId="LiveId" clId="{98029404-D5C0-4379-AEE3-E4B2A4C6F0D9}" dt="2021-08-08T18:24:36.220" v="322" actId="21"/>
          <ac:graphicFrameMkLst>
            <pc:docMk/>
            <pc:sldMk cId="3728818481" sldId="351"/>
            <ac:graphicFrameMk id="4" creationId="{6AD4C1A4-191B-486F-B657-01D9F1AE8BF3}"/>
          </ac:graphicFrameMkLst>
        </pc:graphicFrameChg>
        <pc:graphicFrameChg chg="add mod">
          <ac:chgData name="Annie Olympios" userId="be95663570ca2104" providerId="LiveId" clId="{98029404-D5C0-4379-AEE3-E4B2A4C6F0D9}" dt="2021-08-08T18:26:58.454" v="335" actId="255"/>
          <ac:graphicFrameMkLst>
            <pc:docMk/>
            <pc:sldMk cId="3728818481" sldId="351"/>
            <ac:graphicFrameMk id="5" creationId="{6AD4C1A4-191B-486F-B657-01D9F1AE8BF3}"/>
          </ac:graphicFrameMkLst>
        </pc:graphicFrameChg>
      </pc:sldChg>
      <pc:sldChg chg="modSp mod">
        <pc:chgData name="Annie Olympios" userId="be95663570ca2104" providerId="LiveId" clId="{98029404-D5C0-4379-AEE3-E4B2A4C6F0D9}" dt="2021-08-07T11:31:26.177" v="1" actId="6549"/>
        <pc:sldMkLst>
          <pc:docMk/>
          <pc:sldMk cId="3512282326" sldId="368"/>
        </pc:sldMkLst>
        <pc:spChg chg="mod">
          <ac:chgData name="Annie Olympios" userId="be95663570ca2104" providerId="LiveId" clId="{98029404-D5C0-4379-AEE3-E4B2A4C6F0D9}" dt="2021-08-07T11:31:26.177" v="1" actId="6549"/>
          <ac:spMkLst>
            <pc:docMk/>
            <pc:sldMk cId="3512282326" sldId="368"/>
            <ac:spMk id="3" creationId="{643EF648-DD77-4FCF-AA62-5CC7CF18B21A}"/>
          </ac:spMkLst>
        </pc:spChg>
      </pc:sldChg>
      <pc:sldChg chg="modSp mod">
        <pc:chgData name="Annie Olympios" userId="be95663570ca2104" providerId="LiveId" clId="{98029404-D5C0-4379-AEE3-E4B2A4C6F0D9}" dt="2021-08-08T18:29:30.661" v="379" actId="122"/>
        <pc:sldMkLst>
          <pc:docMk/>
          <pc:sldMk cId="3525513287" sldId="370"/>
        </pc:sldMkLst>
        <pc:spChg chg="mod">
          <ac:chgData name="Annie Olympios" userId="be95663570ca2104" providerId="LiveId" clId="{98029404-D5C0-4379-AEE3-E4B2A4C6F0D9}" dt="2021-08-07T11:35:51.628" v="108" actId="6549"/>
          <ac:spMkLst>
            <pc:docMk/>
            <pc:sldMk cId="3525513287" sldId="370"/>
            <ac:spMk id="7" creationId="{4D51C571-7259-4C8D-B08A-09F7F9F3FF81}"/>
          </ac:spMkLst>
        </pc:spChg>
        <pc:spChg chg="mod">
          <ac:chgData name="Annie Olympios" userId="be95663570ca2104" providerId="LiveId" clId="{98029404-D5C0-4379-AEE3-E4B2A4C6F0D9}" dt="2021-08-07T11:35:42.166" v="104" actId="20577"/>
          <ac:spMkLst>
            <pc:docMk/>
            <pc:sldMk cId="3525513287" sldId="370"/>
            <ac:spMk id="8" creationId="{9A57B051-F3F3-4F3F-85BB-1D5815DF5997}"/>
          </ac:spMkLst>
        </pc:spChg>
        <pc:spChg chg="mod">
          <ac:chgData name="Annie Olympios" userId="be95663570ca2104" providerId="LiveId" clId="{98029404-D5C0-4379-AEE3-E4B2A4C6F0D9}" dt="2021-08-07T11:35:46.539" v="106" actId="20577"/>
          <ac:spMkLst>
            <pc:docMk/>
            <pc:sldMk cId="3525513287" sldId="370"/>
            <ac:spMk id="13" creationId="{B4FE7D05-C24B-4334-B586-CAB10C42730E}"/>
          </ac:spMkLst>
        </pc:spChg>
        <pc:graphicFrameChg chg="mod modGraphic">
          <ac:chgData name="Annie Olympios" userId="be95663570ca2104" providerId="LiveId" clId="{98029404-D5C0-4379-AEE3-E4B2A4C6F0D9}" dt="2021-08-08T18:29:30.661" v="379" actId="122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mod">
        <pc:chgData name="Annie Olympios" userId="be95663570ca2104" providerId="LiveId" clId="{98029404-D5C0-4379-AEE3-E4B2A4C6F0D9}" dt="2021-08-08T18:22:59.655" v="312" actId="27918"/>
        <pc:sldMkLst>
          <pc:docMk/>
          <pc:sldMk cId="1195256251" sldId="373"/>
        </pc:sldMkLst>
      </pc:sldChg>
      <pc:sldChg chg="addSp delSp modSp mod">
        <pc:chgData name="Annie Olympios" userId="be95663570ca2104" providerId="LiveId" clId="{98029404-D5C0-4379-AEE3-E4B2A4C6F0D9}" dt="2021-08-08T18:43:11.009" v="462" actId="1076"/>
        <pc:sldMkLst>
          <pc:docMk/>
          <pc:sldMk cId="143623460" sldId="387"/>
        </pc:sldMkLst>
        <pc:spChg chg="mod">
          <ac:chgData name="Annie Olympios" userId="be95663570ca2104" providerId="LiveId" clId="{98029404-D5C0-4379-AEE3-E4B2A4C6F0D9}" dt="2021-08-07T11:43:40.603" v="257" actId="20577"/>
          <ac:spMkLst>
            <pc:docMk/>
            <pc:sldMk cId="143623460" sldId="387"/>
            <ac:spMk id="4" creationId="{36E18D06-8803-4837-B004-945B089E1D01}"/>
          </ac:spMkLst>
        </pc:spChg>
        <pc:picChg chg="add mod">
          <ac:chgData name="Annie Olympios" userId="be95663570ca2104" providerId="LiveId" clId="{98029404-D5C0-4379-AEE3-E4B2A4C6F0D9}" dt="2021-08-08T18:43:11.009" v="462" actId="1076"/>
          <ac:picMkLst>
            <pc:docMk/>
            <pc:sldMk cId="143623460" sldId="387"/>
            <ac:picMk id="5" creationId="{C2A02861-C914-48DB-ACC3-82614A606742}"/>
          </ac:picMkLst>
        </pc:picChg>
        <pc:picChg chg="del">
          <ac:chgData name="Annie Olympios" userId="be95663570ca2104" providerId="LiveId" clId="{98029404-D5C0-4379-AEE3-E4B2A4C6F0D9}" dt="2021-08-07T11:44:06.969" v="258" actId="21"/>
          <ac:picMkLst>
            <pc:docMk/>
            <pc:sldMk cId="143623460" sldId="387"/>
            <ac:picMk id="5" creationId="{CC123CAB-85C8-40C4-AD09-A08056585651}"/>
          </ac:picMkLst>
        </pc:picChg>
      </pc:sldChg>
      <pc:sldChg chg="modSp mod">
        <pc:chgData name="Annie Olympios" userId="be95663570ca2104" providerId="LiveId" clId="{98029404-D5C0-4379-AEE3-E4B2A4C6F0D9}" dt="2021-08-08T18:20:48.550" v="296"/>
        <pc:sldMkLst>
          <pc:docMk/>
          <pc:sldMk cId="3095368931" sldId="392"/>
        </pc:sldMkLst>
        <pc:graphicFrameChg chg="mod">
          <ac:chgData name="Annie Olympios" userId="be95663570ca2104" providerId="LiveId" clId="{98029404-D5C0-4379-AEE3-E4B2A4C6F0D9}" dt="2021-08-08T18:20:48.550" v="296"/>
          <ac:graphicFrameMkLst>
            <pc:docMk/>
            <pc:sldMk cId="3095368931" sldId="392"/>
            <ac:graphicFrameMk id="11" creationId="{CA3CA0BA-9F27-429B-A770-D491BF9EE67A}"/>
          </ac:graphicFrameMkLst>
        </pc:graphicFrameChg>
      </pc:sldChg>
      <pc:sldChg chg="modSp mod">
        <pc:chgData name="Annie Olympios" userId="be95663570ca2104" providerId="LiveId" clId="{98029404-D5C0-4379-AEE3-E4B2A4C6F0D9}" dt="2021-08-07T11:44:16.850" v="267" actId="20577"/>
        <pc:sldMkLst>
          <pc:docMk/>
          <pc:sldMk cId="1967831554" sldId="403"/>
        </pc:sldMkLst>
        <pc:spChg chg="mod">
          <ac:chgData name="Annie Olympios" userId="be95663570ca2104" providerId="LiveId" clId="{98029404-D5C0-4379-AEE3-E4B2A4C6F0D9}" dt="2021-08-07T11:44:16.850" v="267" actId="20577"/>
          <ac:spMkLst>
            <pc:docMk/>
            <pc:sldMk cId="1967831554" sldId="403"/>
            <ac:spMk id="2" creationId="{F4F8664E-8142-449B-BC97-51E2E084CCDD}"/>
          </ac:spMkLst>
        </pc:spChg>
      </pc:sldChg>
      <pc:sldChg chg="addSp delSp modSp mod setBg">
        <pc:chgData name="Annie Olympios" userId="be95663570ca2104" providerId="LiveId" clId="{98029404-D5C0-4379-AEE3-E4B2A4C6F0D9}" dt="2021-08-08T18:42:20.841" v="460" actId="14100"/>
        <pc:sldMkLst>
          <pc:docMk/>
          <pc:sldMk cId="295401126" sldId="410"/>
        </pc:sldMkLst>
        <pc:spChg chg="mod">
          <ac:chgData name="Annie Olympios" userId="be95663570ca2104" providerId="LiveId" clId="{98029404-D5C0-4379-AEE3-E4B2A4C6F0D9}" dt="2021-08-08T18:42:04.101" v="456" actId="26606"/>
          <ac:spMkLst>
            <pc:docMk/>
            <pc:sldMk cId="295401126" sldId="410"/>
            <ac:spMk id="2" creationId="{D15EC337-7764-44D6-AECD-73BED1339E04}"/>
          </ac:spMkLst>
        </pc:spChg>
        <pc:picChg chg="add mod">
          <ac:chgData name="Annie Olympios" userId="be95663570ca2104" providerId="LiveId" clId="{98029404-D5C0-4379-AEE3-E4B2A4C6F0D9}" dt="2021-08-08T18:42:20.841" v="460" actId="14100"/>
          <ac:picMkLst>
            <pc:docMk/>
            <pc:sldMk cId="295401126" sldId="410"/>
            <ac:picMk id="4" creationId="{BA00598D-3132-4CDC-A5E5-6C2F94835B1B}"/>
          </ac:picMkLst>
        </pc:picChg>
        <pc:picChg chg="del">
          <ac:chgData name="Annie Olympios" userId="be95663570ca2104" providerId="LiveId" clId="{98029404-D5C0-4379-AEE3-E4B2A4C6F0D9}" dt="2021-08-07T11:43:26.981" v="246" actId="21"/>
          <ac:picMkLst>
            <pc:docMk/>
            <pc:sldMk cId="295401126" sldId="410"/>
            <ac:picMk id="5" creationId="{4BCE2171-B8E6-4DBE-A9DF-6549876D0861}"/>
          </ac:picMkLst>
        </pc:picChg>
      </pc:sldChg>
      <pc:sldChg chg="modSp mod">
        <pc:chgData name="Annie Olympios" userId="be95663570ca2104" providerId="LiveId" clId="{98029404-D5C0-4379-AEE3-E4B2A4C6F0D9}" dt="2021-08-08T18:33:24.848" v="395" actId="27918"/>
        <pc:sldMkLst>
          <pc:docMk/>
          <pc:sldMk cId="1578615615" sldId="416"/>
        </pc:sldMkLst>
        <pc:graphicFrameChg chg="mod">
          <ac:chgData name="Annie Olympios" userId="be95663570ca2104" providerId="LiveId" clId="{98029404-D5C0-4379-AEE3-E4B2A4C6F0D9}" dt="2021-08-07T11:42:20.423" v="221" actId="255"/>
          <ac:graphicFrameMkLst>
            <pc:docMk/>
            <pc:sldMk cId="1578615615" sldId="416"/>
            <ac:graphicFrameMk id="5" creationId="{07A7E7EC-2C1A-41D5-828A-F8D8A9378729}"/>
          </ac:graphicFrameMkLst>
        </pc:graphicFrameChg>
      </pc:sldChg>
      <pc:sldChg chg="modSp mod">
        <pc:chgData name="Annie Olympios" userId="be95663570ca2104" providerId="LiveId" clId="{98029404-D5C0-4379-AEE3-E4B2A4C6F0D9}" dt="2021-08-08T18:34:18.382" v="399" actId="255"/>
        <pc:sldMkLst>
          <pc:docMk/>
          <pc:sldMk cId="2006730290" sldId="417"/>
        </pc:sldMkLst>
        <pc:graphicFrameChg chg="mod">
          <ac:chgData name="Annie Olympios" userId="be95663570ca2104" providerId="LiveId" clId="{98029404-D5C0-4379-AEE3-E4B2A4C6F0D9}" dt="2021-08-08T18:34:18.382" v="399" actId="255"/>
          <ac:graphicFrameMkLst>
            <pc:docMk/>
            <pc:sldMk cId="2006730290" sldId="417"/>
            <ac:graphicFrameMk id="5" creationId="{54AA8D28-72C1-4250-951A-68AE8A943D43}"/>
          </ac:graphicFrameMkLst>
        </pc:graphicFrameChg>
      </pc:sldChg>
      <pc:sldChg chg="modSp mod">
        <pc:chgData name="Annie Olympios" userId="be95663570ca2104" providerId="LiveId" clId="{98029404-D5C0-4379-AEE3-E4B2A4C6F0D9}" dt="2021-08-08T18:32:15.292" v="391"/>
        <pc:sldMkLst>
          <pc:docMk/>
          <pc:sldMk cId="2937644571" sldId="447"/>
        </pc:sldMkLst>
        <pc:spChg chg="mod">
          <ac:chgData name="Annie Olympios" userId="be95663570ca2104" providerId="LiveId" clId="{98029404-D5C0-4379-AEE3-E4B2A4C6F0D9}" dt="2021-08-07T11:37:38.755" v="169" actId="20577"/>
          <ac:spMkLst>
            <pc:docMk/>
            <pc:sldMk cId="2937644571" sldId="447"/>
            <ac:spMk id="3" creationId="{00000000-0000-0000-0000-000000000000}"/>
          </ac:spMkLst>
        </pc:spChg>
        <pc:graphicFrameChg chg="mod modGraphic">
          <ac:chgData name="Annie Olympios" userId="be95663570ca2104" providerId="LiveId" clId="{98029404-D5C0-4379-AEE3-E4B2A4C6F0D9}" dt="2021-08-08T18:32:15.292" v="391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 mod">
        <pc:chgData name="Annie Olympios" userId="be95663570ca2104" providerId="LiveId" clId="{98029404-D5C0-4379-AEE3-E4B2A4C6F0D9}" dt="2021-08-08T18:32:37.776" v="392"/>
        <pc:sldMkLst>
          <pc:docMk/>
          <pc:sldMk cId="2463553615" sldId="448"/>
        </pc:sldMkLst>
        <pc:spChg chg="mod">
          <ac:chgData name="Annie Olympios" userId="be95663570ca2104" providerId="LiveId" clId="{98029404-D5C0-4379-AEE3-E4B2A4C6F0D9}" dt="2021-08-07T11:38:26.115" v="192" actId="20577"/>
          <ac:spMkLst>
            <pc:docMk/>
            <pc:sldMk cId="2463553615" sldId="448"/>
            <ac:spMk id="3" creationId="{00000000-0000-0000-0000-000000000000}"/>
          </ac:spMkLst>
        </pc:spChg>
        <pc:graphicFrameChg chg="mod modGraphic">
          <ac:chgData name="Annie Olympios" userId="be95663570ca2104" providerId="LiveId" clId="{98029404-D5C0-4379-AEE3-E4B2A4C6F0D9}" dt="2021-08-08T18:32:37.776" v="392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modSp mod">
        <pc:chgData name="Annie Olympios" userId="be95663570ca2104" providerId="LiveId" clId="{98029404-D5C0-4379-AEE3-E4B2A4C6F0D9}" dt="2021-08-08T18:18:23.905" v="280" actId="20577"/>
        <pc:sldMkLst>
          <pc:docMk/>
          <pc:sldMk cId="1122572267" sldId="455"/>
        </pc:sldMkLst>
        <pc:graphicFrameChg chg="mod">
          <ac:chgData name="Annie Olympios" userId="be95663570ca2104" providerId="LiveId" clId="{98029404-D5C0-4379-AEE3-E4B2A4C6F0D9}" dt="2021-08-08T18:18:23.905" v="280" actId="20577"/>
          <ac:graphicFrameMkLst>
            <pc:docMk/>
            <pc:sldMk cId="1122572267" sldId="455"/>
            <ac:graphicFrameMk id="2" creationId="{DBA657E6-5775-498C-86F4-B3273D08485C}"/>
          </ac:graphicFrameMkLst>
        </pc:graphicFrameChg>
      </pc:sldChg>
      <pc:sldChg chg="modSp mod">
        <pc:chgData name="Annie Olympios" userId="be95663570ca2104" providerId="LiveId" clId="{98029404-D5C0-4379-AEE3-E4B2A4C6F0D9}" dt="2021-08-08T18:20:04.267" v="291" actId="27918"/>
        <pc:sldMkLst>
          <pc:docMk/>
          <pc:sldMk cId="3296692780" sldId="456"/>
        </pc:sldMkLst>
        <pc:graphicFrameChg chg="mod">
          <ac:chgData name="Annie Olympios" userId="be95663570ca2104" providerId="LiveId" clId="{98029404-D5C0-4379-AEE3-E4B2A4C6F0D9}" dt="2021-08-08T18:18:30.738" v="282" actId="20577"/>
          <ac:graphicFrameMkLst>
            <pc:docMk/>
            <pc:sldMk cId="3296692780" sldId="456"/>
            <ac:graphicFrameMk id="10" creationId="{241A386F-26EE-442A-A737-12D1254081C6}"/>
          </ac:graphicFrameMkLst>
        </pc:graphicFrameChg>
      </pc:sldChg>
      <pc:sldChg chg="addSp delSp modSp mod setBg">
        <pc:chgData name="Annie Olympios" userId="be95663570ca2104" providerId="LiveId" clId="{98029404-D5C0-4379-AEE3-E4B2A4C6F0D9}" dt="2021-08-08T18:35:58.692" v="415"/>
        <pc:sldMkLst>
          <pc:docMk/>
          <pc:sldMk cId="3704326259" sldId="459"/>
        </pc:sldMkLst>
        <pc:spChg chg="mod">
          <ac:chgData name="Annie Olympios" userId="be95663570ca2104" providerId="LiveId" clId="{98029404-D5C0-4379-AEE3-E4B2A4C6F0D9}" dt="2021-08-08T18:34:45.109" v="402" actId="26606"/>
          <ac:spMkLst>
            <pc:docMk/>
            <pc:sldMk cId="3704326259" sldId="459"/>
            <ac:spMk id="2" creationId="{D15EC337-7764-44D6-AECD-73BED1339E04}"/>
          </ac:spMkLst>
        </pc:spChg>
        <pc:graphicFrameChg chg="add del mod">
          <ac:chgData name="Annie Olympios" userId="be95663570ca2104" providerId="LiveId" clId="{98029404-D5C0-4379-AEE3-E4B2A4C6F0D9}" dt="2021-08-08T18:35:58.692" v="415"/>
          <ac:graphicFrameMkLst>
            <pc:docMk/>
            <pc:sldMk cId="3704326259" sldId="459"/>
            <ac:graphicFrameMk id="3" creationId="{00000000-0008-0000-0100-000002000000}"/>
          </ac:graphicFrameMkLst>
        </pc:graphicFrameChg>
      </pc:sldChg>
      <pc:sldChg chg="del">
        <pc:chgData name="Annie Olympios" userId="be95663570ca2104" providerId="LiveId" clId="{98029404-D5C0-4379-AEE3-E4B2A4C6F0D9}" dt="2021-08-07T11:43:08.490" v="232" actId="47"/>
        <pc:sldMkLst>
          <pc:docMk/>
          <pc:sldMk cId="994875186" sldId="463"/>
        </pc:sldMkLst>
      </pc:sldChg>
      <pc:sldChg chg="del">
        <pc:chgData name="Annie Olympios" userId="be95663570ca2104" providerId="LiveId" clId="{98029404-D5C0-4379-AEE3-E4B2A4C6F0D9}" dt="2021-08-07T11:43:09.554" v="233" actId="47"/>
        <pc:sldMkLst>
          <pc:docMk/>
          <pc:sldMk cId="314381197" sldId="464"/>
        </pc:sldMkLst>
      </pc:sldChg>
      <pc:sldChg chg="del">
        <pc:chgData name="Annie Olympios" userId="be95663570ca2104" providerId="LiveId" clId="{98029404-D5C0-4379-AEE3-E4B2A4C6F0D9}" dt="2021-08-07T11:43:10.277" v="234" actId="47"/>
        <pc:sldMkLst>
          <pc:docMk/>
          <pc:sldMk cId="3945190483" sldId="465"/>
        </pc:sldMkLst>
      </pc:sldChg>
      <pc:sldChg chg="addSp delSp modSp mod">
        <pc:chgData name="Annie Olympios" userId="be95663570ca2104" providerId="LiveId" clId="{98029404-D5C0-4379-AEE3-E4B2A4C6F0D9}" dt="2021-08-08T18:40:13.698" v="453" actId="255"/>
        <pc:sldMkLst>
          <pc:docMk/>
          <pc:sldMk cId="1776727546" sldId="466"/>
        </pc:sldMkLst>
        <pc:graphicFrameChg chg="add del modGraphic">
          <ac:chgData name="Annie Olympios" userId="be95663570ca2104" providerId="LiveId" clId="{98029404-D5C0-4379-AEE3-E4B2A4C6F0D9}" dt="2021-08-08T18:39:00.469" v="441" actId="21"/>
          <ac:graphicFrameMkLst>
            <pc:docMk/>
            <pc:sldMk cId="1776727546" sldId="466"/>
            <ac:graphicFrameMk id="4" creationId="{C5936CA3-4914-4DA8-96AB-0DDA25A78DC3}"/>
          </ac:graphicFrameMkLst>
        </pc:graphicFrameChg>
        <pc:graphicFrameChg chg="add mod">
          <ac:chgData name="Annie Olympios" userId="be95663570ca2104" providerId="LiveId" clId="{98029404-D5C0-4379-AEE3-E4B2A4C6F0D9}" dt="2021-08-08T18:40:13.698" v="453" actId="255"/>
          <ac:graphicFrameMkLst>
            <pc:docMk/>
            <pc:sldMk cId="1776727546" sldId="466"/>
            <ac:graphicFrameMk id="5" creationId="{00000000-0008-0000-0100-000038000000}"/>
          </ac:graphicFrameMkLst>
        </pc:graphicFrameChg>
      </pc:sldChg>
      <pc:sldChg chg="addSp modSp mod">
        <pc:chgData name="Annie Olympios" userId="be95663570ca2104" providerId="LiveId" clId="{98029404-D5C0-4379-AEE3-E4B2A4C6F0D9}" dt="2021-08-08T18:38:48.965" v="439" actId="255"/>
        <pc:sldMkLst>
          <pc:docMk/>
          <pc:sldMk cId="2048707064" sldId="467"/>
        </pc:sldMkLst>
        <pc:graphicFrameChg chg="add mod">
          <ac:chgData name="Annie Olympios" userId="be95663570ca2104" providerId="LiveId" clId="{98029404-D5C0-4379-AEE3-E4B2A4C6F0D9}" dt="2021-08-08T18:38:48.965" v="439" actId="255"/>
          <ac:graphicFrameMkLst>
            <pc:docMk/>
            <pc:sldMk cId="2048707064" sldId="467"/>
            <ac:graphicFrameMk id="3" creationId="{00000000-0008-0000-0100-000003000000}"/>
          </ac:graphicFrameMkLst>
        </pc:graphicFrameChg>
      </pc:sldChg>
      <pc:sldChg chg="addSp modSp mod">
        <pc:chgData name="Annie Olympios" userId="be95663570ca2104" providerId="LiveId" clId="{98029404-D5C0-4379-AEE3-E4B2A4C6F0D9}" dt="2021-08-08T18:37:18.208" v="427" actId="255"/>
        <pc:sldMkLst>
          <pc:docMk/>
          <pc:sldMk cId="516365814" sldId="468"/>
        </pc:sldMkLst>
        <pc:graphicFrameChg chg="add mod">
          <ac:chgData name="Annie Olympios" userId="be95663570ca2104" providerId="LiveId" clId="{98029404-D5C0-4379-AEE3-E4B2A4C6F0D9}" dt="2021-08-08T18:37:18.208" v="427" actId="255"/>
          <ac:graphicFrameMkLst>
            <pc:docMk/>
            <pc:sldMk cId="516365814" sldId="468"/>
            <ac:graphicFrameMk id="3" creationId="{00000000-0008-0000-0100-000036000000}"/>
          </ac:graphicFrameMkLst>
        </pc:graphicFrameChg>
      </pc:sldChg>
    </pc:docChg>
  </pc:docChgLst>
  <pc:docChgLst>
    <pc:chgData name="Annie Olympios" userId="be95663570ca2104" providerId="LiveId" clId="{99106AAC-F60F-4C53-9773-A425165AE3B3}"/>
    <pc:docChg chg="custSel delSld modSld">
      <pc:chgData name="Annie Olympios" userId="be95663570ca2104" providerId="LiveId" clId="{99106AAC-F60F-4C53-9773-A425165AE3B3}" dt="2021-08-01T16:10:48.445" v="199"/>
      <pc:docMkLst>
        <pc:docMk/>
      </pc:docMkLst>
      <pc:sldChg chg="addSp modSp mod">
        <pc:chgData name="Annie Olympios" userId="be95663570ca2104" providerId="LiveId" clId="{99106AAC-F60F-4C53-9773-A425165AE3B3}" dt="2021-08-01T16:01:16.843" v="123" actId="255"/>
        <pc:sldMkLst>
          <pc:docMk/>
          <pc:sldMk cId="3050172274" sldId="348"/>
        </pc:sldMkLst>
        <pc:graphicFrameChg chg="add mod">
          <ac:chgData name="Annie Olympios" userId="be95663570ca2104" providerId="LiveId" clId="{99106AAC-F60F-4C53-9773-A425165AE3B3}" dt="2021-08-01T16:01:16.843" v="123" actId="255"/>
          <ac:graphicFrameMkLst>
            <pc:docMk/>
            <pc:sldMk cId="3050172274" sldId="348"/>
            <ac:graphicFrameMk id="4" creationId="{00000000-0008-0000-0000-000007000000}"/>
          </ac:graphicFrameMkLst>
        </pc:graphicFrameChg>
      </pc:sldChg>
      <pc:sldChg chg="mod">
        <pc:chgData name="Annie Olympios" userId="be95663570ca2104" providerId="LiveId" clId="{99106AAC-F60F-4C53-9773-A425165AE3B3}" dt="2021-08-01T15:58:49.641" v="111" actId="27918"/>
        <pc:sldMkLst>
          <pc:docMk/>
          <pc:sldMk cId="2648277873" sldId="349"/>
        </pc:sldMkLst>
      </pc:sldChg>
      <pc:sldChg chg="mod">
        <pc:chgData name="Annie Olympios" userId="be95663570ca2104" providerId="LiveId" clId="{99106AAC-F60F-4C53-9773-A425165AE3B3}" dt="2021-08-01T15:58:25.928" v="109" actId="27918"/>
        <pc:sldMkLst>
          <pc:docMk/>
          <pc:sldMk cId="3728818481" sldId="351"/>
        </pc:sldMkLst>
      </pc:sldChg>
      <pc:sldChg chg="modSp mod">
        <pc:chgData name="Annie Olympios" userId="be95663570ca2104" providerId="LiveId" clId="{99106AAC-F60F-4C53-9773-A425165AE3B3}" dt="2021-07-31T17:25:15.986" v="24" actId="6549"/>
        <pc:sldMkLst>
          <pc:docMk/>
          <pc:sldMk cId="3512282326" sldId="368"/>
        </pc:sldMkLst>
        <pc:spChg chg="mod">
          <ac:chgData name="Annie Olympios" userId="be95663570ca2104" providerId="LiveId" clId="{99106AAC-F60F-4C53-9773-A425165AE3B3}" dt="2021-07-31T17:25:15.986" v="24" actId="6549"/>
          <ac:spMkLst>
            <pc:docMk/>
            <pc:sldMk cId="3512282326" sldId="368"/>
            <ac:spMk id="3" creationId="{643EF648-DD77-4FCF-AA62-5CC7CF18B21A}"/>
          </ac:spMkLst>
        </pc:spChg>
      </pc:sldChg>
      <pc:sldChg chg="modSp mod">
        <pc:chgData name="Annie Olympios" userId="be95663570ca2104" providerId="LiveId" clId="{99106AAC-F60F-4C53-9773-A425165AE3B3}" dt="2021-08-01T16:00:03.888" v="113" actId="255"/>
        <pc:sldMkLst>
          <pc:docMk/>
          <pc:sldMk cId="3525513287" sldId="370"/>
        </pc:sldMkLst>
        <pc:graphicFrameChg chg="mod modGraphic">
          <ac:chgData name="Annie Olympios" userId="be95663570ca2104" providerId="LiveId" clId="{99106AAC-F60F-4C53-9773-A425165AE3B3}" dt="2021-08-01T16:00:03.888" v="113" actId="255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modSp mod">
        <pc:chgData name="Annie Olympios" userId="be95663570ca2104" providerId="LiveId" clId="{99106AAC-F60F-4C53-9773-A425165AE3B3}" dt="2021-08-01T15:57:34.866" v="104" actId="27918"/>
        <pc:sldMkLst>
          <pc:docMk/>
          <pc:sldMk cId="1195256251" sldId="373"/>
        </pc:sldMkLst>
        <pc:graphicFrameChg chg="mod">
          <ac:chgData name="Annie Olympios" userId="be95663570ca2104" providerId="LiveId" clId="{99106AAC-F60F-4C53-9773-A425165AE3B3}" dt="2021-08-01T15:56:47.165" v="96"/>
          <ac:graphicFrameMkLst>
            <pc:docMk/>
            <pc:sldMk cId="1195256251" sldId="373"/>
            <ac:graphicFrameMk id="26" creationId="{06FBDA76-9955-43F1-96FA-D76C6D671723}"/>
          </ac:graphicFrameMkLst>
        </pc:graphicFrameChg>
      </pc:sldChg>
      <pc:sldChg chg="addSp delSp modSp mod">
        <pc:chgData name="Annie Olympios" userId="be95663570ca2104" providerId="LiveId" clId="{99106AAC-F60F-4C53-9773-A425165AE3B3}" dt="2021-07-31T17:32:27.123" v="88" actId="14100"/>
        <pc:sldMkLst>
          <pc:docMk/>
          <pc:sldMk cId="143623460" sldId="387"/>
        </pc:sldMkLst>
        <pc:spChg chg="mod">
          <ac:chgData name="Annie Olympios" userId="be95663570ca2104" providerId="LiveId" clId="{99106AAC-F60F-4C53-9773-A425165AE3B3}" dt="2021-07-31T17:31:44.223" v="83" actId="20577"/>
          <ac:spMkLst>
            <pc:docMk/>
            <pc:sldMk cId="143623460" sldId="387"/>
            <ac:spMk id="4" creationId="{36E18D06-8803-4837-B004-945B089E1D01}"/>
          </ac:spMkLst>
        </pc:spChg>
        <pc:picChg chg="add mod">
          <ac:chgData name="Annie Olympios" userId="be95663570ca2104" providerId="LiveId" clId="{99106AAC-F60F-4C53-9773-A425165AE3B3}" dt="2021-07-31T17:32:27.123" v="88" actId="14100"/>
          <ac:picMkLst>
            <pc:docMk/>
            <pc:sldMk cId="143623460" sldId="387"/>
            <ac:picMk id="5" creationId="{CC123CAB-85C8-40C4-AD09-A08056585651}"/>
          </ac:picMkLst>
        </pc:picChg>
        <pc:picChg chg="del">
          <ac:chgData name="Annie Olympios" userId="be95663570ca2104" providerId="LiveId" clId="{99106AAC-F60F-4C53-9773-A425165AE3B3}" dt="2021-07-31T17:31:35.332" v="74" actId="21"/>
          <ac:picMkLst>
            <pc:docMk/>
            <pc:sldMk cId="143623460" sldId="387"/>
            <ac:picMk id="7" creationId="{851F730E-1132-479E-8C34-7B57CD304776}"/>
          </ac:picMkLst>
        </pc:picChg>
      </pc:sldChg>
      <pc:sldChg chg="mod">
        <pc:chgData name="Annie Olympios" userId="be95663570ca2104" providerId="LiveId" clId="{99106AAC-F60F-4C53-9773-A425165AE3B3}" dt="2021-08-01T15:55:49.969" v="91" actId="27918"/>
        <pc:sldMkLst>
          <pc:docMk/>
          <pc:sldMk cId="3095368931" sldId="392"/>
        </pc:sldMkLst>
      </pc:sldChg>
      <pc:sldChg chg="modSp del mod">
        <pc:chgData name="Annie Olympios" userId="be95663570ca2104" providerId="LiveId" clId="{99106AAC-F60F-4C53-9773-A425165AE3B3}" dt="2021-07-31T17:31:22.291" v="73" actId="6549"/>
        <pc:sldMkLst>
          <pc:docMk/>
          <pc:sldMk cId="295401126" sldId="410"/>
        </pc:sldMkLst>
        <pc:spChg chg="mod">
          <ac:chgData name="Annie Olympios" userId="be95663570ca2104" providerId="LiveId" clId="{99106AAC-F60F-4C53-9773-A425165AE3B3}" dt="2021-07-31T17:31:22.291" v="73" actId="6549"/>
          <ac:spMkLst>
            <pc:docMk/>
            <pc:sldMk cId="295401126" sldId="410"/>
            <ac:spMk id="2" creationId="{D15EC337-7764-44D6-AECD-73BED1339E04}"/>
          </ac:spMkLst>
        </pc:spChg>
      </pc:sldChg>
      <pc:sldChg chg="modSp mod">
        <pc:chgData name="Annie Olympios" userId="be95663570ca2104" providerId="LiveId" clId="{99106AAC-F60F-4C53-9773-A425165AE3B3}" dt="2021-08-01T16:02:55.365" v="129"/>
        <pc:sldMkLst>
          <pc:docMk/>
          <pc:sldMk cId="1578615615" sldId="416"/>
        </pc:sldMkLst>
        <pc:graphicFrameChg chg="mod">
          <ac:chgData name="Annie Olympios" userId="be95663570ca2104" providerId="LiveId" clId="{99106AAC-F60F-4C53-9773-A425165AE3B3}" dt="2021-08-01T16:02:55.365" v="129"/>
          <ac:graphicFrameMkLst>
            <pc:docMk/>
            <pc:sldMk cId="1578615615" sldId="416"/>
            <ac:graphicFrameMk id="5" creationId="{07A7E7EC-2C1A-41D5-828A-F8D8A9378729}"/>
          </ac:graphicFrameMkLst>
        </pc:graphicFrameChg>
      </pc:sldChg>
      <pc:sldChg chg="modSp mod">
        <pc:chgData name="Annie Olympios" userId="be95663570ca2104" providerId="LiveId" clId="{99106AAC-F60F-4C53-9773-A425165AE3B3}" dt="2021-08-01T16:03:40.440" v="133" actId="255"/>
        <pc:sldMkLst>
          <pc:docMk/>
          <pc:sldMk cId="2006730290" sldId="417"/>
        </pc:sldMkLst>
        <pc:graphicFrameChg chg="mod">
          <ac:chgData name="Annie Olympios" userId="be95663570ca2104" providerId="LiveId" clId="{99106AAC-F60F-4C53-9773-A425165AE3B3}" dt="2021-08-01T16:03:40.440" v="133" actId="255"/>
          <ac:graphicFrameMkLst>
            <pc:docMk/>
            <pc:sldMk cId="2006730290" sldId="417"/>
            <ac:graphicFrameMk id="5" creationId="{54AA8D28-72C1-4250-951A-68AE8A943D43}"/>
          </ac:graphicFrameMkLst>
        </pc:graphicFrameChg>
      </pc:sldChg>
      <pc:sldChg chg="modSp">
        <pc:chgData name="Annie Olympios" userId="be95663570ca2104" providerId="LiveId" clId="{99106AAC-F60F-4C53-9773-A425165AE3B3}" dt="2021-08-01T16:01:43.429" v="124"/>
        <pc:sldMkLst>
          <pc:docMk/>
          <pc:sldMk cId="2937644571" sldId="447"/>
        </pc:sldMkLst>
        <pc:graphicFrameChg chg="mod">
          <ac:chgData name="Annie Olympios" userId="be95663570ca2104" providerId="LiveId" clId="{99106AAC-F60F-4C53-9773-A425165AE3B3}" dt="2021-08-01T16:01:43.429" v="124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">
        <pc:chgData name="Annie Olympios" userId="be95663570ca2104" providerId="LiveId" clId="{99106AAC-F60F-4C53-9773-A425165AE3B3}" dt="2021-08-01T16:02:00.740" v="125"/>
        <pc:sldMkLst>
          <pc:docMk/>
          <pc:sldMk cId="2463553615" sldId="448"/>
        </pc:sldMkLst>
        <pc:graphicFrameChg chg="mod">
          <ac:chgData name="Annie Olympios" userId="be95663570ca2104" providerId="LiveId" clId="{99106AAC-F60F-4C53-9773-A425165AE3B3}" dt="2021-08-01T16:02:00.740" v="125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modSp mod">
        <pc:chgData name="Annie Olympios" userId="be95663570ca2104" providerId="LiveId" clId="{99106AAC-F60F-4C53-9773-A425165AE3B3}" dt="2021-07-31T17:28:16.433" v="38" actId="27918"/>
        <pc:sldMkLst>
          <pc:docMk/>
          <pc:sldMk cId="1122572267" sldId="455"/>
        </pc:sldMkLst>
        <pc:graphicFrameChg chg="mod">
          <ac:chgData name="Annie Olympios" userId="be95663570ca2104" providerId="LiveId" clId="{99106AAC-F60F-4C53-9773-A425165AE3B3}" dt="2021-07-31T17:25:29.899" v="30" actId="6549"/>
          <ac:graphicFrameMkLst>
            <pc:docMk/>
            <pc:sldMk cId="1122572267" sldId="455"/>
            <ac:graphicFrameMk id="2" creationId="{DBA657E6-5775-498C-86F4-B3273D08485C}"/>
          </ac:graphicFrameMkLst>
        </pc:graphicFrameChg>
      </pc:sldChg>
      <pc:sldChg chg="modSp mod">
        <pc:chgData name="Annie Olympios" userId="be95663570ca2104" providerId="LiveId" clId="{99106AAC-F60F-4C53-9773-A425165AE3B3}" dt="2021-07-31T17:30:18.863" v="50" actId="27918"/>
        <pc:sldMkLst>
          <pc:docMk/>
          <pc:sldMk cId="3296692780" sldId="456"/>
        </pc:sldMkLst>
        <pc:graphicFrameChg chg="mod">
          <ac:chgData name="Annie Olympios" userId="be95663570ca2104" providerId="LiveId" clId="{99106AAC-F60F-4C53-9773-A425165AE3B3}" dt="2021-07-31T17:28:36.926" v="42" actId="6549"/>
          <ac:graphicFrameMkLst>
            <pc:docMk/>
            <pc:sldMk cId="3296692780" sldId="456"/>
            <ac:graphicFrameMk id="10" creationId="{241A386F-26EE-442A-A737-12D1254081C6}"/>
          </ac:graphicFrameMkLst>
        </pc:graphicFrameChg>
      </pc:sldChg>
      <pc:sldChg chg="addSp modSp mod">
        <pc:chgData name="Annie Olympios" userId="be95663570ca2104" providerId="LiveId" clId="{99106AAC-F60F-4C53-9773-A425165AE3B3}" dt="2021-08-01T16:05:36.321" v="152"/>
        <pc:sldMkLst>
          <pc:docMk/>
          <pc:sldMk cId="3704326259" sldId="459"/>
        </pc:sldMkLst>
        <pc:graphicFrameChg chg="add mod">
          <ac:chgData name="Annie Olympios" userId="be95663570ca2104" providerId="LiveId" clId="{99106AAC-F60F-4C53-9773-A425165AE3B3}" dt="2021-08-01T16:05:36.321" v="152"/>
          <ac:graphicFrameMkLst>
            <pc:docMk/>
            <pc:sldMk cId="3704326259" sldId="459"/>
            <ac:graphicFrameMk id="3" creationId="{00000000-0008-0000-0100-000002000000}"/>
          </ac:graphicFrameMkLst>
        </pc:graphicFrameChg>
      </pc:sldChg>
      <pc:sldChg chg="addSp modSp mod">
        <pc:chgData name="Annie Olympios" userId="be95663570ca2104" providerId="LiveId" clId="{99106AAC-F60F-4C53-9773-A425165AE3B3}" dt="2021-08-01T16:07:31.587" v="168" actId="255"/>
        <pc:sldMkLst>
          <pc:docMk/>
          <pc:sldMk cId="994875186" sldId="463"/>
        </pc:sldMkLst>
        <pc:graphicFrameChg chg="add mod">
          <ac:chgData name="Annie Olympios" userId="be95663570ca2104" providerId="LiveId" clId="{99106AAC-F60F-4C53-9773-A425165AE3B3}" dt="2021-08-01T16:07:31.587" v="168" actId="255"/>
          <ac:graphicFrameMkLst>
            <pc:docMk/>
            <pc:sldMk cId="994875186" sldId="463"/>
            <ac:graphicFrameMk id="3" creationId="{00000000-0008-0000-0100-000036000000}"/>
          </ac:graphicFrameMkLst>
        </pc:graphicFrameChg>
      </pc:sldChg>
      <pc:sldChg chg="del">
        <pc:chgData name="Annie Olympios" userId="be95663570ca2104" providerId="LiveId" clId="{99106AAC-F60F-4C53-9773-A425165AE3B3}" dt="2021-07-31T17:25:22.931" v="25" actId="47"/>
        <pc:sldMkLst>
          <pc:docMk/>
          <pc:sldMk cId="1281343643" sldId="463"/>
        </pc:sldMkLst>
      </pc:sldChg>
      <pc:sldChg chg="addSp modSp mod">
        <pc:chgData name="Annie Olympios" userId="be95663570ca2104" providerId="LiveId" clId="{99106AAC-F60F-4C53-9773-A425165AE3B3}" dt="2021-08-01T16:09:13.204" v="185"/>
        <pc:sldMkLst>
          <pc:docMk/>
          <pc:sldMk cId="314381197" sldId="464"/>
        </pc:sldMkLst>
        <pc:graphicFrameChg chg="add mod">
          <ac:chgData name="Annie Olympios" userId="be95663570ca2104" providerId="LiveId" clId="{99106AAC-F60F-4C53-9773-A425165AE3B3}" dt="2021-08-01T16:09:13.204" v="185"/>
          <ac:graphicFrameMkLst>
            <pc:docMk/>
            <pc:sldMk cId="314381197" sldId="464"/>
            <ac:graphicFrameMk id="3" creationId="{00000000-0008-0000-0100-000003000000}"/>
          </ac:graphicFrameMkLst>
        </pc:graphicFrameChg>
      </pc:sldChg>
      <pc:sldChg chg="del">
        <pc:chgData name="Annie Olympios" userId="be95663570ca2104" providerId="LiveId" clId="{99106AAC-F60F-4C53-9773-A425165AE3B3}" dt="2021-07-31T17:25:23.647" v="26" actId="47"/>
        <pc:sldMkLst>
          <pc:docMk/>
          <pc:sldMk cId="919365695" sldId="464"/>
        </pc:sldMkLst>
      </pc:sldChg>
      <pc:sldChg chg="addSp modSp mod">
        <pc:chgData name="Annie Olympios" userId="be95663570ca2104" providerId="LiveId" clId="{99106AAC-F60F-4C53-9773-A425165AE3B3}" dt="2021-08-01T16:10:48.445" v="199"/>
        <pc:sldMkLst>
          <pc:docMk/>
          <pc:sldMk cId="3945190483" sldId="465"/>
        </pc:sldMkLst>
        <pc:graphicFrameChg chg="add mod">
          <ac:chgData name="Annie Olympios" userId="be95663570ca2104" providerId="LiveId" clId="{99106AAC-F60F-4C53-9773-A425165AE3B3}" dt="2021-08-01T16:10:48.445" v="199"/>
          <ac:graphicFrameMkLst>
            <pc:docMk/>
            <pc:sldMk cId="3945190483" sldId="465"/>
            <ac:graphicFrameMk id="3" creationId="{00000000-0008-0000-0100-000038000000}"/>
          </ac:graphicFrameMkLst>
        </pc:graphicFrameChg>
      </pc:sldChg>
    </pc:docChg>
  </pc:docChgLst>
  <pc:docChgLst>
    <pc:chgData name="Annie Olympios" userId="be95663570ca2104" providerId="LiveId" clId="{1AB73947-4C83-43BC-8F82-5980FB3D5A37}"/>
    <pc:docChg chg="undo custSel addSld delSld modSld">
      <pc:chgData name="Annie Olympios" userId="be95663570ca2104" providerId="LiveId" clId="{1AB73947-4C83-43BC-8F82-5980FB3D5A37}" dt="2021-08-21T17:02:47.305" v="322" actId="255"/>
      <pc:docMkLst>
        <pc:docMk/>
      </pc:docMkLst>
      <pc:sldChg chg="addSp delSp modSp mod">
        <pc:chgData name="Annie Olympios" userId="be95663570ca2104" providerId="LiveId" clId="{1AB73947-4C83-43BC-8F82-5980FB3D5A37}" dt="2021-08-21T15:49:43.251" v="235" actId="113"/>
        <pc:sldMkLst>
          <pc:docMk/>
          <pc:sldMk cId="3050172274" sldId="348"/>
        </pc:sldMkLst>
        <pc:spChg chg="mod">
          <ac:chgData name="Annie Olympios" userId="be95663570ca2104" providerId="LiveId" clId="{1AB73947-4C83-43BC-8F82-5980FB3D5A37}" dt="2021-08-21T15:14:53.398" v="64" actId="20577"/>
          <ac:spMkLst>
            <pc:docMk/>
            <pc:sldMk cId="3050172274" sldId="348"/>
            <ac:spMk id="2" creationId="{BFF19224-4E86-4D49-A31F-AA9F6D006FFF}"/>
          </ac:spMkLst>
        </pc:spChg>
        <pc:graphicFrameChg chg="del">
          <ac:chgData name="Annie Olympios" userId="be95663570ca2104" providerId="LiveId" clId="{1AB73947-4C83-43BC-8F82-5980FB3D5A37}" dt="2021-08-21T15:48:40.972" v="225" actId="21"/>
          <ac:graphicFrameMkLst>
            <pc:docMk/>
            <pc:sldMk cId="3050172274" sldId="348"/>
            <ac:graphicFrameMk id="5" creationId="{00000000-0008-0000-0000-000007000000}"/>
          </ac:graphicFrameMkLst>
        </pc:graphicFrameChg>
        <pc:graphicFrameChg chg="add mod">
          <ac:chgData name="Annie Olympios" userId="be95663570ca2104" providerId="LiveId" clId="{1AB73947-4C83-43BC-8F82-5980FB3D5A37}" dt="2021-08-21T15:49:43.251" v="235" actId="113"/>
          <ac:graphicFrameMkLst>
            <pc:docMk/>
            <pc:sldMk cId="3050172274" sldId="348"/>
            <ac:graphicFrameMk id="6" creationId="{00000000-0008-0000-0000-000007000000}"/>
          </ac:graphicFrameMkLst>
        </pc:graphicFrameChg>
      </pc:sldChg>
      <pc:sldChg chg="mod">
        <pc:chgData name="Annie Olympios" userId="be95663570ca2104" providerId="LiveId" clId="{1AB73947-4C83-43BC-8F82-5980FB3D5A37}" dt="2021-08-21T15:29:22.980" v="210" actId="27918"/>
        <pc:sldMkLst>
          <pc:docMk/>
          <pc:sldMk cId="2648277873" sldId="349"/>
        </pc:sldMkLst>
      </pc:sldChg>
      <pc:sldChg chg="modSp mod">
        <pc:chgData name="Annie Olympios" userId="be95663570ca2104" providerId="LiveId" clId="{1AB73947-4C83-43BC-8F82-5980FB3D5A37}" dt="2021-08-21T15:46:51.941" v="219" actId="27918"/>
        <pc:sldMkLst>
          <pc:docMk/>
          <pc:sldMk cId="3728818481" sldId="351"/>
        </pc:sldMkLst>
        <pc:spChg chg="mod">
          <ac:chgData name="Annie Olympios" userId="be95663570ca2104" providerId="LiveId" clId="{1AB73947-4C83-43BC-8F82-5980FB3D5A37}" dt="2021-08-21T15:13:52.043" v="35" actId="20577"/>
          <ac:spMkLst>
            <pc:docMk/>
            <pc:sldMk cId="3728818481" sldId="351"/>
            <ac:spMk id="3" creationId="{5895916E-6477-4265-AA20-F387DABDBBF2}"/>
          </ac:spMkLst>
        </pc:spChg>
      </pc:sldChg>
      <pc:sldChg chg="modSp mod">
        <pc:chgData name="Annie Olympios" userId="be95663570ca2104" providerId="LiveId" clId="{1AB73947-4C83-43BC-8F82-5980FB3D5A37}" dt="2021-08-21T15:07:45.860" v="3" actId="6549"/>
        <pc:sldMkLst>
          <pc:docMk/>
          <pc:sldMk cId="3512282326" sldId="368"/>
        </pc:sldMkLst>
        <pc:spChg chg="mod">
          <ac:chgData name="Annie Olympios" userId="be95663570ca2104" providerId="LiveId" clId="{1AB73947-4C83-43BC-8F82-5980FB3D5A37}" dt="2021-08-21T15:07:45.860" v="3" actId="6549"/>
          <ac:spMkLst>
            <pc:docMk/>
            <pc:sldMk cId="3512282326" sldId="368"/>
            <ac:spMk id="3" creationId="{643EF648-DD77-4FCF-AA62-5CC7CF18B21A}"/>
          </ac:spMkLst>
        </pc:spChg>
      </pc:sldChg>
      <pc:sldChg chg="modSp mod">
        <pc:chgData name="Annie Olympios" userId="be95663570ca2104" providerId="LiveId" clId="{1AB73947-4C83-43BC-8F82-5980FB3D5A37}" dt="2021-08-21T15:56:59.887" v="241" actId="6549"/>
        <pc:sldMkLst>
          <pc:docMk/>
          <pc:sldMk cId="3525513287" sldId="370"/>
        </pc:sldMkLst>
        <pc:spChg chg="mod">
          <ac:chgData name="Annie Olympios" userId="be95663570ca2104" providerId="LiveId" clId="{1AB73947-4C83-43BC-8F82-5980FB3D5A37}" dt="2021-08-21T15:14:01.412" v="39" actId="6549"/>
          <ac:spMkLst>
            <pc:docMk/>
            <pc:sldMk cId="3525513287" sldId="370"/>
            <ac:spMk id="7" creationId="{4D51C571-7259-4C8D-B08A-09F7F9F3FF81}"/>
          </ac:spMkLst>
        </pc:spChg>
        <pc:spChg chg="mod">
          <ac:chgData name="Annie Olympios" userId="be95663570ca2104" providerId="LiveId" clId="{1AB73947-4C83-43BC-8F82-5980FB3D5A37}" dt="2021-08-21T15:14:05.003" v="43" actId="6549"/>
          <ac:spMkLst>
            <pc:docMk/>
            <pc:sldMk cId="3525513287" sldId="370"/>
            <ac:spMk id="8" creationId="{9A57B051-F3F3-4F3F-85BB-1D5815DF5997}"/>
          </ac:spMkLst>
        </pc:spChg>
        <pc:spChg chg="mod">
          <ac:chgData name="Annie Olympios" userId="be95663570ca2104" providerId="LiveId" clId="{1AB73947-4C83-43BC-8F82-5980FB3D5A37}" dt="2021-08-21T15:14:10.564" v="48" actId="20577"/>
          <ac:spMkLst>
            <pc:docMk/>
            <pc:sldMk cId="3525513287" sldId="370"/>
            <ac:spMk id="13" creationId="{B4FE7D05-C24B-4334-B586-CAB10C42730E}"/>
          </ac:spMkLst>
        </pc:spChg>
        <pc:graphicFrameChg chg="mod modGraphic">
          <ac:chgData name="Annie Olympios" userId="be95663570ca2104" providerId="LiveId" clId="{1AB73947-4C83-43BC-8F82-5980FB3D5A37}" dt="2021-08-21T15:56:59.887" v="241" actId="6549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addSp delSp modSp mod">
        <pc:chgData name="Annie Olympios" userId="be95663570ca2104" providerId="LiveId" clId="{1AB73947-4C83-43BC-8F82-5980FB3D5A37}" dt="2021-08-21T15:25:48.826" v="205" actId="14100"/>
        <pc:sldMkLst>
          <pc:docMk/>
          <pc:sldMk cId="143623460" sldId="387"/>
        </pc:sldMkLst>
        <pc:spChg chg="mod">
          <ac:chgData name="Annie Olympios" userId="be95663570ca2104" providerId="LiveId" clId="{1AB73947-4C83-43BC-8F82-5980FB3D5A37}" dt="2021-08-21T15:20:14.046" v="169" actId="20577"/>
          <ac:spMkLst>
            <pc:docMk/>
            <pc:sldMk cId="143623460" sldId="387"/>
            <ac:spMk id="4" creationId="{36E18D06-8803-4837-B004-945B089E1D01}"/>
          </ac:spMkLst>
        </pc:spChg>
        <pc:picChg chg="add mod">
          <ac:chgData name="Annie Olympios" userId="be95663570ca2104" providerId="LiveId" clId="{1AB73947-4C83-43BC-8F82-5980FB3D5A37}" dt="2021-08-21T15:25:48.826" v="205" actId="14100"/>
          <ac:picMkLst>
            <pc:docMk/>
            <pc:sldMk cId="143623460" sldId="387"/>
            <ac:picMk id="5" creationId="{424A68F9-C68F-493D-A6DC-026026E9EBE8}"/>
          </ac:picMkLst>
        </pc:picChg>
        <pc:picChg chg="del">
          <ac:chgData name="Annie Olympios" userId="be95663570ca2104" providerId="LiveId" clId="{1AB73947-4C83-43BC-8F82-5980FB3D5A37}" dt="2021-08-21T15:20:18.562" v="170" actId="21"/>
          <ac:picMkLst>
            <pc:docMk/>
            <pc:sldMk cId="143623460" sldId="387"/>
            <ac:picMk id="7" creationId="{61EF3EC8-D3CB-46E0-ACED-817D4EC0B8F4}"/>
          </ac:picMkLst>
        </pc:picChg>
      </pc:sldChg>
      <pc:sldChg chg="modSp mod">
        <pc:chgData name="Annie Olympios" userId="be95663570ca2104" providerId="LiveId" clId="{1AB73947-4C83-43BC-8F82-5980FB3D5A37}" dt="2021-08-21T15:46:01.332" v="215"/>
        <pc:sldMkLst>
          <pc:docMk/>
          <pc:sldMk cId="3095368931" sldId="392"/>
        </pc:sldMkLst>
        <pc:graphicFrameChg chg="mod">
          <ac:chgData name="Annie Olympios" userId="be95663570ca2104" providerId="LiveId" clId="{1AB73947-4C83-43BC-8F82-5980FB3D5A37}" dt="2021-08-21T15:46:01.332" v="215"/>
          <ac:graphicFrameMkLst>
            <pc:docMk/>
            <pc:sldMk cId="3095368931" sldId="392"/>
            <ac:graphicFrameMk id="11" creationId="{CA3CA0BA-9F27-429B-A770-D491BF9EE67A}"/>
          </ac:graphicFrameMkLst>
        </pc:graphicFrameChg>
      </pc:sldChg>
      <pc:sldChg chg="modSp mod">
        <pc:chgData name="Annie Olympios" userId="be95663570ca2104" providerId="LiveId" clId="{1AB73947-4C83-43BC-8F82-5980FB3D5A37}" dt="2021-08-21T15:20:28.476" v="186" actId="6549"/>
        <pc:sldMkLst>
          <pc:docMk/>
          <pc:sldMk cId="1967831554" sldId="403"/>
        </pc:sldMkLst>
        <pc:spChg chg="mod">
          <ac:chgData name="Annie Olympios" userId="be95663570ca2104" providerId="LiveId" clId="{1AB73947-4C83-43BC-8F82-5980FB3D5A37}" dt="2021-08-21T15:20:28.476" v="186" actId="6549"/>
          <ac:spMkLst>
            <pc:docMk/>
            <pc:sldMk cId="1967831554" sldId="403"/>
            <ac:spMk id="2" creationId="{F4F8664E-8142-449B-BC97-51E2E084CCDD}"/>
          </ac:spMkLst>
        </pc:spChg>
      </pc:sldChg>
      <pc:sldChg chg="addSp delSp modSp mod">
        <pc:chgData name="Annie Olympios" userId="be95663570ca2104" providerId="LiveId" clId="{1AB73947-4C83-43BC-8F82-5980FB3D5A37}" dt="2021-08-21T15:24:13.253" v="200" actId="14100"/>
        <pc:sldMkLst>
          <pc:docMk/>
          <pc:sldMk cId="295401126" sldId="410"/>
        </pc:sldMkLst>
        <pc:spChg chg="mod">
          <ac:chgData name="Annie Olympios" userId="be95663570ca2104" providerId="LiveId" clId="{1AB73947-4C83-43BC-8F82-5980FB3D5A37}" dt="2021-08-21T15:19:50.304" v="157" actId="14100"/>
          <ac:spMkLst>
            <pc:docMk/>
            <pc:sldMk cId="295401126" sldId="410"/>
            <ac:spMk id="2" creationId="{D15EC337-7764-44D6-AECD-73BED1339E04}"/>
          </ac:spMkLst>
        </pc:spChg>
        <pc:picChg chg="add mod">
          <ac:chgData name="Annie Olympios" userId="be95663570ca2104" providerId="LiveId" clId="{1AB73947-4C83-43BC-8F82-5980FB3D5A37}" dt="2021-08-21T15:24:13.253" v="200" actId="14100"/>
          <ac:picMkLst>
            <pc:docMk/>
            <pc:sldMk cId="295401126" sldId="410"/>
            <ac:picMk id="4" creationId="{3CA7D950-B78F-4889-944F-D54C4CB7ECB3}"/>
          </ac:picMkLst>
        </pc:picChg>
        <pc:picChg chg="del">
          <ac:chgData name="Annie Olympios" userId="be95663570ca2104" providerId="LiveId" clId="{1AB73947-4C83-43BC-8F82-5980FB3D5A37}" dt="2021-08-21T15:20:03.721" v="158" actId="21"/>
          <ac:picMkLst>
            <pc:docMk/>
            <pc:sldMk cId="295401126" sldId="410"/>
            <ac:picMk id="5" creationId="{E7AD5515-0EE4-4291-A2BA-4C69716E64D4}"/>
          </ac:picMkLst>
        </pc:picChg>
      </pc:sldChg>
      <pc:sldChg chg="modSp mod">
        <pc:chgData name="Annie Olympios" userId="be95663570ca2104" providerId="LiveId" clId="{1AB73947-4C83-43BC-8F82-5980FB3D5A37}" dt="2021-08-21T17:02:47.305" v="322" actId="255"/>
        <pc:sldMkLst>
          <pc:docMk/>
          <pc:sldMk cId="1578615615" sldId="416"/>
        </pc:sldMkLst>
        <pc:graphicFrameChg chg="mod">
          <ac:chgData name="Annie Olympios" userId="be95663570ca2104" providerId="LiveId" clId="{1AB73947-4C83-43BC-8F82-5980FB3D5A37}" dt="2021-08-21T17:02:47.305" v="322" actId="255"/>
          <ac:graphicFrameMkLst>
            <pc:docMk/>
            <pc:sldMk cId="1578615615" sldId="416"/>
            <ac:graphicFrameMk id="5" creationId="{07A7E7EC-2C1A-41D5-828A-F8D8A9378729}"/>
          </ac:graphicFrameMkLst>
        </pc:graphicFrameChg>
      </pc:sldChg>
      <pc:sldChg chg="modSp mod">
        <pc:chgData name="Annie Olympios" userId="be95663570ca2104" providerId="LiveId" clId="{1AB73947-4C83-43BC-8F82-5980FB3D5A37}" dt="2021-08-21T16:59:59.931" v="307"/>
        <pc:sldMkLst>
          <pc:docMk/>
          <pc:sldMk cId="2006730290" sldId="417"/>
        </pc:sldMkLst>
        <pc:graphicFrameChg chg="mod">
          <ac:chgData name="Annie Olympios" userId="be95663570ca2104" providerId="LiveId" clId="{1AB73947-4C83-43BC-8F82-5980FB3D5A37}" dt="2021-08-21T16:59:59.931" v="307"/>
          <ac:graphicFrameMkLst>
            <pc:docMk/>
            <pc:sldMk cId="2006730290" sldId="417"/>
            <ac:graphicFrameMk id="5" creationId="{54AA8D28-72C1-4250-951A-68AE8A943D43}"/>
          </ac:graphicFrameMkLst>
        </pc:graphicFrameChg>
      </pc:sldChg>
      <pc:sldChg chg="modSp mod">
        <pc:chgData name="Annie Olympios" userId="be95663570ca2104" providerId="LiveId" clId="{1AB73947-4C83-43BC-8F82-5980FB3D5A37}" dt="2021-08-21T16:08:54.797" v="242"/>
        <pc:sldMkLst>
          <pc:docMk/>
          <pc:sldMk cId="2937644571" sldId="447"/>
        </pc:sldMkLst>
        <pc:spChg chg="mod">
          <ac:chgData name="Annie Olympios" userId="be95663570ca2104" providerId="LiveId" clId="{1AB73947-4C83-43BC-8F82-5980FB3D5A37}" dt="2021-08-21T15:15:07.076" v="73" actId="20577"/>
          <ac:spMkLst>
            <pc:docMk/>
            <pc:sldMk cId="2937644571" sldId="447"/>
            <ac:spMk id="3" creationId="{00000000-0000-0000-0000-000000000000}"/>
          </ac:spMkLst>
        </pc:spChg>
        <pc:graphicFrameChg chg="mod modGraphic">
          <ac:chgData name="Annie Olympios" userId="be95663570ca2104" providerId="LiveId" clId="{1AB73947-4C83-43BC-8F82-5980FB3D5A37}" dt="2021-08-21T16:08:54.797" v="242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 mod">
        <pc:chgData name="Annie Olympios" userId="be95663570ca2104" providerId="LiveId" clId="{1AB73947-4C83-43BC-8F82-5980FB3D5A37}" dt="2021-08-21T16:10:17.247" v="243"/>
        <pc:sldMkLst>
          <pc:docMk/>
          <pc:sldMk cId="2463553615" sldId="448"/>
        </pc:sldMkLst>
        <pc:spChg chg="mod">
          <ac:chgData name="Annie Olympios" userId="be95663570ca2104" providerId="LiveId" clId="{1AB73947-4C83-43BC-8F82-5980FB3D5A37}" dt="2021-08-21T15:15:52.397" v="98" actId="20577"/>
          <ac:spMkLst>
            <pc:docMk/>
            <pc:sldMk cId="2463553615" sldId="448"/>
            <ac:spMk id="3" creationId="{00000000-0000-0000-0000-000000000000}"/>
          </ac:spMkLst>
        </pc:spChg>
        <pc:graphicFrameChg chg="mod modGraphic">
          <ac:chgData name="Annie Olympios" userId="be95663570ca2104" providerId="LiveId" clId="{1AB73947-4C83-43BC-8F82-5980FB3D5A37}" dt="2021-08-21T16:10:17.247" v="243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modSp mod">
        <pc:chgData name="Annie Olympios" userId="be95663570ca2104" providerId="LiveId" clId="{1AB73947-4C83-43BC-8F82-5980FB3D5A37}" dt="2021-08-21T15:22:33.007" v="189" actId="27918"/>
        <pc:sldMkLst>
          <pc:docMk/>
          <pc:sldMk cId="1122572267" sldId="455"/>
        </pc:sldMkLst>
        <pc:graphicFrameChg chg="mod">
          <ac:chgData name="Annie Olympios" userId="be95663570ca2104" providerId="LiveId" clId="{1AB73947-4C83-43BC-8F82-5980FB3D5A37}" dt="2021-08-21T15:08:06.328" v="8" actId="6549"/>
          <ac:graphicFrameMkLst>
            <pc:docMk/>
            <pc:sldMk cId="1122572267" sldId="455"/>
            <ac:graphicFrameMk id="2" creationId="{DBA657E6-5775-498C-86F4-B3273D08485C}"/>
          </ac:graphicFrameMkLst>
        </pc:graphicFrameChg>
      </pc:sldChg>
      <pc:sldChg chg="modSp mod">
        <pc:chgData name="Annie Olympios" userId="be95663570ca2104" providerId="LiveId" clId="{1AB73947-4C83-43BC-8F82-5980FB3D5A37}" dt="2021-08-21T15:23:04.281" v="192" actId="27918"/>
        <pc:sldMkLst>
          <pc:docMk/>
          <pc:sldMk cId="3296692780" sldId="456"/>
        </pc:sldMkLst>
        <pc:graphicFrameChg chg="mod">
          <ac:chgData name="Annie Olympios" userId="be95663570ca2104" providerId="LiveId" clId="{1AB73947-4C83-43BC-8F82-5980FB3D5A37}" dt="2021-08-21T15:08:13.182" v="12" actId="6549"/>
          <ac:graphicFrameMkLst>
            <pc:docMk/>
            <pc:sldMk cId="3296692780" sldId="456"/>
            <ac:graphicFrameMk id="10" creationId="{241A386F-26EE-442A-A737-12D1254081C6}"/>
          </ac:graphicFrameMkLst>
        </pc:graphicFrameChg>
      </pc:sldChg>
      <pc:sldChg chg="del">
        <pc:chgData name="Annie Olympios" userId="be95663570ca2104" providerId="LiveId" clId="{1AB73947-4C83-43BC-8F82-5980FB3D5A37}" dt="2021-08-21T15:18:57.826" v="137" actId="47"/>
        <pc:sldMkLst>
          <pc:docMk/>
          <pc:sldMk cId="3704326259" sldId="459"/>
        </pc:sldMkLst>
      </pc:sldChg>
      <pc:sldChg chg="addSp delSp modSp mod">
        <pc:chgData name="Annie Olympios" userId="be95663570ca2104" providerId="LiveId" clId="{1AB73947-4C83-43BC-8F82-5980FB3D5A37}" dt="2021-08-21T16:54:40.107" v="270" actId="20577"/>
        <pc:sldMkLst>
          <pc:docMk/>
          <pc:sldMk cId="4192566587" sldId="460"/>
        </pc:sldMkLst>
        <pc:spChg chg="mod">
          <ac:chgData name="Annie Olympios" userId="be95663570ca2104" providerId="LiveId" clId="{1AB73947-4C83-43BC-8F82-5980FB3D5A37}" dt="2021-08-21T16:54:40.107" v="270" actId="20577"/>
          <ac:spMkLst>
            <pc:docMk/>
            <pc:sldMk cId="4192566587" sldId="460"/>
            <ac:spMk id="2" creationId="{D15EC337-7764-44D6-AECD-73BED1339E04}"/>
          </ac:spMkLst>
        </pc:spChg>
        <pc:graphicFrameChg chg="add del mod">
          <ac:chgData name="Annie Olympios" userId="be95663570ca2104" providerId="LiveId" clId="{1AB73947-4C83-43BC-8F82-5980FB3D5A37}" dt="2021-08-21T16:52:50.842" v="253" actId="255"/>
          <ac:graphicFrameMkLst>
            <pc:docMk/>
            <pc:sldMk cId="4192566587" sldId="460"/>
            <ac:graphicFrameMk id="3" creationId="{00000000-0008-0000-0100-000002000000}"/>
          </ac:graphicFrameMkLst>
        </pc:graphicFrameChg>
      </pc:sldChg>
      <pc:sldChg chg="addSp modSp mod">
        <pc:chgData name="Annie Olympios" userId="be95663570ca2104" providerId="LiveId" clId="{1AB73947-4C83-43BC-8F82-5980FB3D5A37}" dt="2021-08-21T16:54:45.975" v="272" actId="20577"/>
        <pc:sldMkLst>
          <pc:docMk/>
          <pc:sldMk cId="562031527" sldId="461"/>
        </pc:sldMkLst>
        <pc:spChg chg="mod">
          <ac:chgData name="Annie Olympios" userId="be95663570ca2104" providerId="LiveId" clId="{1AB73947-4C83-43BC-8F82-5980FB3D5A37}" dt="2021-08-21T16:54:45.975" v="272" actId="20577"/>
          <ac:spMkLst>
            <pc:docMk/>
            <pc:sldMk cId="562031527" sldId="461"/>
            <ac:spMk id="2" creationId="{D15EC337-7764-44D6-AECD-73BED1339E04}"/>
          </ac:spMkLst>
        </pc:spChg>
        <pc:graphicFrameChg chg="add mod">
          <ac:chgData name="Annie Olympios" userId="be95663570ca2104" providerId="LiveId" clId="{1AB73947-4C83-43BC-8F82-5980FB3D5A37}" dt="2021-08-21T16:54:18.587" v="266" actId="255"/>
          <ac:graphicFrameMkLst>
            <pc:docMk/>
            <pc:sldMk cId="562031527" sldId="461"/>
            <ac:graphicFrameMk id="3" creationId="{00000000-0008-0000-0100-000036000000}"/>
          </ac:graphicFrameMkLst>
        </pc:graphicFrameChg>
      </pc:sldChg>
      <pc:sldChg chg="del">
        <pc:chgData name="Annie Olympios" userId="be95663570ca2104" providerId="LiveId" clId="{1AB73947-4C83-43BC-8F82-5980FB3D5A37}" dt="2021-08-21T15:18:58.649" v="138" actId="47"/>
        <pc:sldMkLst>
          <pc:docMk/>
          <pc:sldMk cId="2782863774" sldId="461"/>
        </pc:sldMkLst>
      </pc:sldChg>
      <pc:sldChg chg="addSp modSp add mod">
        <pc:chgData name="Annie Olympios" userId="be95663570ca2104" providerId="LiveId" clId="{1AB73947-4C83-43BC-8F82-5980FB3D5A37}" dt="2021-08-21T16:57:25.940" v="299"/>
        <pc:sldMkLst>
          <pc:docMk/>
          <pc:sldMk cId="1204055687" sldId="462"/>
        </pc:sldMkLst>
        <pc:graphicFrameChg chg="add mod">
          <ac:chgData name="Annie Olympios" userId="be95663570ca2104" providerId="LiveId" clId="{1AB73947-4C83-43BC-8F82-5980FB3D5A37}" dt="2021-08-21T16:57:25.940" v="299"/>
          <ac:graphicFrameMkLst>
            <pc:docMk/>
            <pc:sldMk cId="1204055687" sldId="462"/>
            <ac:graphicFrameMk id="3" creationId="{00000000-0008-0000-0100-000038000000}"/>
          </ac:graphicFrameMkLst>
        </pc:graphicFrameChg>
      </pc:sldChg>
      <pc:sldChg chg="del">
        <pc:chgData name="Annie Olympios" userId="be95663570ca2104" providerId="LiveId" clId="{1AB73947-4C83-43BC-8F82-5980FB3D5A37}" dt="2021-08-21T15:18:57.108" v="136" actId="47"/>
        <pc:sldMkLst>
          <pc:docMk/>
          <pc:sldMk cId="3193229936" sldId="462"/>
        </pc:sldMkLst>
      </pc:sldChg>
      <pc:sldChg chg="del">
        <pc:chgData name="Annie Olympios" userId="be95663570ca2104" providerId="LiveId" clId="{1AB73947-4C83-43BC-8F82-5980FB3D5A37}" dt="2021-08-21T15:08:00.490" v="4" actId="47"/>
        <pc:sldMkLst>
          <pc:docMk/>
          <pc:sldMk cId="563382712" sldId="463"/>
        </pc:sldMkLst>
      </pc:sldChg>
      <pc:sldChg chg="addSp modSp add mod">
        <pc:chgData name="Annie Olympios" userId="be95663570ca2104" providerId="LiveId" clId="{1AB73947-4C83-43BC-8F82-5980FB3D5A37}" dt="2021-08-21T16:56:04.483" v="286"/>
        <pc:sldMkLst>
          <pc:docMk/>
          <pc:sldMk cId="753296182" sldId="463"/>
        </pc:sldMkLst>
        <pc:spChg chg="mod">
          <ac:chgData name="Annie Olympios" userId="be95663570ca2104" providerId="LiveId" clId="{1AB73947-4C83-43BC-8F82-5980FB3D5A37}" dt="2021-08-21T16:54:32.690" v="268" actId="20577"/>
          <ac:spMkLst>
            <pc:docMk/>
            <pc:sldMk cId="753296182" sldId="463"/>
            <ac:spMk id="2" creationId="{D15EC337-7764-44D6-AECD-73BED1339E04}"/>
          </ac:spMkLst>
        </pc:spChg>
        <pc:graphicFrameChg chg="add mod">
          <ac:chgData name="Annie Olympios" userId="be95663570ca2104" providerId="LiveId" clId="{1AB73947-4C83-43BC-8F82-5980FB3D5A37}" dt="2021-08-21T16:56:04.483" v="286"/>
          <ac:graphicFrameMkLst>
            <pc:docMk/>
            <pc:sldMk cId="753296182" sldId="463"/>
            <ac:graphicFrameMk id="3" creationId="{00000000-0008-0000-0100-000003000000}"/>
          </ac:graphicFrameMkLst>
        </pc:graphicFrameChg>
      </pc:sldChg>
    </pc:docChg>
  </pc:docChgLst>
  <pc:docChgLst>
    <pc:chgData name="Annie Olympios" userId="be95663570ca2104" providerId="LiveId" clId="{F832B52C-5614-416F-8816-44A5D010145E}"/>
    <pc:docChg chg="custSel addSld modSld">
      <pc:chgData name="Annie Olympios" userId="be95663570ca2104" providerId="LiveId" clId="{F832B52C-5614-416F-8816-44A5D010145E}" dt="2021-07-25T17:40:18.854" v="182" actId="14100"/>
      <pc:docMkLst>
        <pc:docMk/>
      </pc:docMkLst>
      <pc:sldChg chg="addSp modSp mod">
        <pc:chgData name="Annie Olympios" userId="be95663570ca2104" providerId="LiveId" clId="{F832B52C-5614-416F-8816-44A5D010145E}" dt="2021-07-25T17:04:49.001" v="74" actId="255"/>
        <pc:sldMkLst>
          <pc:docMk/>
          <pc:sldMk cId="3050172274" sldId="348"/>
        </pc:sldMkLst>
        <pc:graphicFrameChg chg="add mod">
          <ac:chgData name="Annie Olympios" userId="be95663570ca2104" providerId="LiveId" clId="{F832B52C-5614-416F-8816-44A5D010145E}" dt="2021-07-25T17:04:49.001" v="74" actId="255"/>
          <ac:graphicFrameMkLst>
            <pc:docMk/>
            <pc:sldMk cId="3050172274" sldId="348"/>
            <ac:graphicFrameMk id="4" creationId="{00000000-0008-0000-0000-000007000000}"/>
          </ac:graphicFrameMkLst>
        </pc:graphicFrameChg>
      </pc:sldChg>
      <pc:sldChg chg="mod">
        <pc:chgData name="Annie Olympios" userId="be95663570ca2104" providerId="LiveId" clId="{F832B52C-5614-416F-8816-44A5D010145E}" dt="2021-07-25T16:24:48.170" v="40" actId="27918"/>
        <pc:sldMkLst>
          <pc:docMk/>
          <pc:sldMk cId="2648277873" sldId="349"/>
        </pc:sldMkLst>
      </pc:sldChg>
      <pc:sldChg chg="mod">
        <pc:chgData name="Annie Olympios" userId="be95663570ca2104" providerId="LiveId" clId="{F832B52C-5614-416F-8816-44A5D010145E}" dt="2021-07-25T17:06:21.901" v="79" actId="27918"/>
        <pc:sldMkLst>
          <pc:docMk/>
          <pc:sldMk cId="3728818481" sldId="351"/>
        </pc:sldMkLst>
      </pc:sldChg>
      <pc:sldChg chg="modSp mod">
        <pc:chgData name="Annie Olympios" userId="be95663570ca2104" providerId="LiveId" clId="{F832B52C-5614-416F-8816-44A5D010145E}" dt="2021-07-25T17:05:35.387" v="76" actId="255"/>
        <pc:sldMkLst>
          <pc:docMk/>
          <pc:sldMk cId="3525513287" sldId="370"/>
        </pc:sldMkLst>
        <pc:graphicFrameChg chg="mod modGraphic">
          <ac:chgData name="Annie Olympios" userId="be95663570ca2104" providerId="LiveId" clId="{F832B52C-5614-416F-8816-44A5D010145E}" dt="2021-07-25T17:05:35.387" v="76" actId="255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mod">
        <pc:chgData name="Annie Olympios" userId="be95663570ca2104" providerId="LiveId" clId="{F832B52C-5614-416F-8816-44A5D010145E}" dt="2021-07-25T16:45:06.335" v="56" actId="27918"/>
        <pc:sldMkLst>
          <pc:docMk/>
          <pc:sldMk cId="1195256251" sldId="373"/>
        </pc:sldMkLst>
      </pc:sldChg>
      <pc:sldChg chg="addSp delSp modSp mod">
        <pc:chgData name="Annie Olympios" userId="be95663570ca2104" providerId="LiveId" clId="{F832B52C-5614-416F-8816-44A5D010145E}" dt="2021-07-25T17:40:18.854" v="182" actId="14100"/>
        <pc:sldMkLst>
          <pc:docMk/>
          <pc:sldMk cId="143623460" sldId="387"/>
        </pc:sldMkLst>
        <pc:picChg chg="del">
          <ac:chgData name="Annie Olympios" userId="be95663570ca2104" providerId="LiveId" clId="{F832B52C-5614-416F-8816-44A5D010145E}" dt="2021-07-25T17:39:23.688" v="178" actId="21"/>
          <ac:picMkLst>
            <pc:docMk/>
            <pc:sldMk cId="143623460" sldId="387"/>
            <ac:picMk id="5" creationId="{78D5F886-A703-4D61-AE5D-DD01743D7579}"/>
          </ac:picMkLst>
        </pc:picChg>
        <pc:picChg chg="add mod">
          <ac:chgData name="Annie Olympios" userId="be95663570ca2104" providerId="LiveId" clId="{F832B52C-5614-416F-8816-44A5D010145E}" dt="2021-07-25T17:40:18.854" v="182" actId="14100"/>
          <ac:picMkLst>
            <pc:docMk/>
            <pc:sldMk cId="143623460" sldId="387"/>
            <ac:picMk id="7" creationId="{851F730E-1132-479E-8C34-7B57CD304776}"/>
          </ac:picMkLst>
        </pc:picChg>
      </pc:sldChg>
      <pc:sldChg chg="mod">
        <pc:chgData name="Annie Olympios" userId="be95663570ca2104" providerId="LiveId" clId="{F832B52C-5614-416F-8816-44A5D010145E}" dt="2021-07-25T16:24:08.421" v="37" actId="27918"/>
        <pc:sldMkLst>
          <pc:docMk/>
          <pc:sldMk cId="3095368931" sldId="392"/>
        </pc:sldMkLst>
      </pc:sldChg>
      <pc:sldChg chg="addSp delSp modSp mod">
        <pc:chgData name="Annie Olympios" userId="be95663570ca2104" providerId="LiveId" clId="{F832B52C-5614-416F-8816-44A5D010145E}" dt="2021-07-25T17:39:01.300" v="177" actId="1076"/>
        <pc:sldMkLst>
          <pc:docMk/>
          <pc:sldMk cId="1967831554" sldId="403"/>
        </pc:sldMkLst>
        <pc:spChg chg="mod">
          <ac:chgData name="Annie Olympios" userId="be95663570ca2104" providerId="LiveId" clId="{F832B52C-5614-416F-8816-44A5D010145E}" dt="2021-07-25T17:38:29.623" v="173" actId="1076"/>
          <ac:spMkLst>
            <pc:docMk/>
            <pc:sldMk cId="1967831554" sldId="403"/>
            <ac:spMk id="2" creationId="{F4F8664E-8142-449B-BC97-51E2E084CCDD}"/>
          </ac:spMkLst>
        </pc:spChg>
        <pc:picChg chg="del">
          <ac:chgData name="Annie Olympios" userId="be95663570ca2104" providerId="LiveId" clId="{F832B52C-5614-416F-8816-44A5D010145E}" dt="2021-07-25T17:38:40.203" v="175" actId="21"/>
          <ac:picMkLst>
            <pc:docMk/>
            <pc:sldMk cId="1967831554" sldId="403"/>
            <ac:picMk id="1026" creationId="{946F4000-93DC-4DBA-ABE4-616C65B843A5}"/>
          </ac:picMkLst>
        </pc:picChg>
        <pc:picChg chg="del">
          <ac:chgData name="Annie Olympios" userId="be95663570ca2104" providerId="LiveId" clId="{F832B52C-5614-416F-8816-44A5D010145E}" dt="2021-07-25T17:37:07.336" v="167" actId="21"/>
          <ac:picMkLst>
            <pc:docMk/>
            <pc:sldMk cId="1967831554" sldId="403"/>
            <ac:picMk id="1028" creationId="{207D99A7-4970-4EFD-8ED8-3E6266443024}"/>
          </ac:picMkLst>
        </pc:picChg>
        <pc:picChg chg="del">
          <ac:chgData name="Annie Olympios" userId="be95663570ca2104" providerId="LiveId" clId="{F832B52C-5614-416F-8816-44A5D010145E}" dt="2021-07-25T17:37:51.860" v="170" actId="21"/>
          <ac:picMkLst>
            <pc:docMk/>
            <pc:sldMk cId="1967831554" sldId="403"/>
            <ac:picMk id="1030" creationId="{2300DA87-4564-4DCF-95A8-4AB8FCC08926}"/>
          </ac:picMkLst>
        </pc:picChg>
        <pc:picChg chg="add mod">
          <ac:chgData name="Annie Olympios" userId="be95663570ca2104" providerId="LiveId" clId="{F832B52C-5614-416F-8816-44A5D010145E}" dt="2021-07-25T17:37:36.071" v="169" actId="1076"/>
          <ac:picMkLst>
            <pc:docMk/>
            <pc:sldMk cId="1967831554" sldId="403"/>
            <ac:picMk id="3074" creationId="{628F82F8-71B5-4863-B59F-D14EF0E53DB9}"/>
          </ac:picMkLst>
        </pc:picChg>
        <pc:picChg chg="add mod">
          <ac:chgData name="Annie Olympios" userId="be95663570ca2104" providerId="LiveId" clId="{F832B52C-5614-416F-8816-44A5D010145E}" dt="2021-07-25T17:38:34.788" v="174" actId="1076"/>
          <ac:picMkLst>
            <pc:docMk/>
            <pc:sldMk cId="1967831554" sldId="403"/>
            <ac:picMk id="3076" creationId="{44563621-65F2-4D82-B351-8D2781B6FE0F}"/>
          </ac:picMkLst>
        </pc:picChg>
        <pc:picChg chg="add mod">
          <ac:chgData name="Annie Olympios" userId="be95663570ca2104" providerId="LiveId" clId="{F832B52C-5614-416F-8816-44A5D010145E}" dt="2021-07-25T17:39:01.300" v="177" actId="1076"/>
          <ac:picMkLst>
            <pc:docMk/>
            <pc:sldMk cId="1967831554" sldId="403"/>
            <ac:picMk id="3078" creationId="{3E6E71F6-54C1-4E1A-9DB2-711249F5E50E}"/>
          </ac:picMkLst>
        </pc:picChg>
      </pc:sldChg>
      <pc:sldChg chg="addSp modSp mod">
        <pc:chgData name="Annie Olympios" userId="be95663570ca2104" providerId="LiveId" clId="{F832B52C-5614-416F-8816-44A5D010145E}" dt="2021-07-25T17:35:51.726" v="166" actId="14100"/>
        <pc:sldMkLst>
          <pc:docMk/>
          <pc:sldMk cId="295401126" sldId="410"/>
        </pc:sldMkLst>
        <pc:picChg chg="add mod">
          <ac:chgData name="Annie Olympios" userId="be95663570ca2104" providerId="LiveId" clId="{F832B52C-5614-416F-8816-44A5D010145E}" dt="2021-07-25T17:35:51.726" v="166" actId="14100"/>
          <ac:picMkLst>
            <pc:docMk/>
            <pc:sldMk cId="295401126" sldId="410"/>
            <ac:picMk id="4" creationId="{0552BBDC-5E0A-4413-9247-E9F173102C1B}"/>
          </ac:picMkLst>
        </pc:picChg>
      </pc:sldChg>
      <pc:sldChg chg="mod">
        <pc:chgData name="Annie Olympios" userId="be95663570ca2104" providerId="LiveId" clId="{F832B52C-5614-416F-8816-44A5D010145E}" dt="2021-07-25T16:57:41.818" v="62" actId="27918"/>
        <pc:sldMkLst>
          <pc:docMk/>
          <pc:sldMk cId="1578615615" sldId="416"/>
        </pc:sldMkLst>
      </pc:sldChg>
      <pc:sldChg chg="mod">
        <pc:chgData name="Annie Olympios" userId="be95663570ca2104" providerId="LiveId" clId="{F832B52C-5614-416F-8816-44A5D010145E}" dt="2021-07-25T16:57:01.267" v="59" actId="27918"/>
        <pc:sldMkLst>
          <pc:docMk/>
          <pc:sldMk cId="2006730290" sldId="417"/>
        </pc:sldMkLst>
      </pc:sldChg>
      <pc:sldChg chg="modSp">
        <pc:chgData name="Annie Olympios" userId="be95663570ca2104" providerId="LiveId" clId="{F832B52C-5614-416F-8816-44A5D010145E}" dt="2021-07-25T16:59:46.700" v="64"/>
        <pc:sldMkLst>
          <pc:docMk/>
          <pc:sldMk cId="2937644571" sldId="447"/>
        </pc:sldMkLst>
        <pc:graphicFrameChg chg="mod">
          <ac:chgData name="Annie Olympios" userId="be95663570ca2104" providerId="LiveId" clId="{F832B52C-5614-416F-8816-44A5D010145E}" dt="2021-07-25T16:59:46.700" v="64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">
        <pc:chgData name="Annie Olympios" userId="be95663570ca2104" providerId="LiveId" clId="{F832B52C-5614-416F-8816-44A5D010145E}" dt="2021-07-25T16:59:17.201" v="63"/>
        <pc:sldMkLst>
          <pc:docMk/>
          <pc:sldMk cId="2463553615" sldId="448"/>
        </pc:sldMkLst>
        <pc:graphicFrameChg chg="mod">
          <ac:chgData name="Annie Olympios" userId="be95663570ca2104" providerId="LiveId" clId="{F832B52C-5614-416F-8816-44A5D010145E}" dt="2021-07-25T16:59:17.201" v="63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modSp mod">
        <pc:chgData name="Annie Olympios" userId="be95663570ca2104" providerId="LiveId" clId="{F832B52C-5614-416F-8816-44A5D010145E}" dt="2021-07-24T17:21:07.804" v="15"/>
        <pc:sldMkLst>
          <pc:docMk/>
          <pc:sldMk cId="1122572267" sldId="455"/>
        </pc:sldMkLst>
        <pc:graphicFrameChg chg="mod">
          <ac:chgData name="Annie Olympios" userId="be95663570ca2104" providerId="LiveId" clId="{F832B52C-5614-416F-8816-44A5D010145E}" dt="2021-07-24T17:21:07.804" v="15"/>
          <ac:graphicFrameMkLst>
            <pc:docMk/>
            <pc:sldMk cId="1122572267" sldId="455"/>
            <ac:graphicFrameMk id="2" creationId="{DBA657E6-5775-498C-86F4-B3273D08485C}"/>
          </ac:graphicFrameMkLst>
        </pc:graphicFrameChg>
      </pc:sldChg>
      <pc:sldChg chg="modSp mod">
        <pc:chgData name="Annie Olympios" userId="be95663570ca2104" providerId="LiveId" clId="{F832B52C-5614-416F-8816-44A5D010145E}" dt="2021-07-24T17:23:29.376" v="28" actId="27918"/>
        <pc:sldMkLst>
          <pc:docMk/>
          <pc:sldMk cId="3296692780" sldId="456"/>
        </pc:sldMkLst>
        <pc:graphicFrameChg chg="mod">
          <ac:chgData name="Annie Olympios" userId="be95663570ca2104" providerId="LiveId" clId="{F832B52C-5614-416F-8816-44A5D010145E}" dt="2021-07-24T17:21:22.980" v="19" actId="6549"/>
          <ac:graphicFrameMkLst>
            <pc:docMk/>
            <pc:sldMk cId="3296692780" sldId="456"/>
            <ac:graphicFrameMk id="10" creationId="{241A386F-26EE-442A-A737-12D1254081C6}"/>
          </ac:graphicFrameMkLst>
        </pc:graphicFrameChg>
      </pc:sldChg>
      <pc:sldChg chg="addSp modSp mod">
        <pc:chgData name="Annie Olympios" userId="be95663570ca2104" providerId="LiveId" clId="{F832B52C-5614-416F-8816-44A5D010145E}" dt="2021-07-25T17:19:12.253" v="105"/>
        <pc:sldMkLst>
          <pc:docMk/>
          <pc:sldMk cId="3704326259" sldId="459"/>
        </pc:sldMkLst>
        <pc:graphicFrameChg chg="add mod">
          <ac:chgData name="Annie Olympios" userId="be95663570ca2104" providerId="LiveId" clId="{F832B52C-5614-416F-8816-44A5D010145E}" dt="2021-07-25T17:19:12.253" v="105"/>
          <ac:graphicFrameMkLst>
            <pc:docMk/>
            <pc:sldMk cId="3704326259" sldId="459"/>
            <ac:graphicFrameMk id="3" creationId="{00000000-0008-0000-0100-000002000000}"/>
          </ac:graphicFrameMkLst>
        </pc:graphicFrameChg>
      </pc:sldChg>
      <pc:sldChg chg="addSp modSp mod">
        <pc:chgData name="Annie Olympios" userId="be95663570ca2104" providerId="LiveId" clId="{F832B52C-5614-416F-8816-44A5D010145E}" dt="2021-07-25T17:24:55.539" v="124"/>
        <pc:sldMkLst>
          <pc:docMk/>
          <pc:sldMk cId="3455768463" sldId="460"/>
        </pc:sldMkLst>
        <pc:graphicFrameChg chg="add mod">
          <ac:chgData name="Annie Olympios" userId="be95663570ca2104" providerId="LiveId" clId="{F832B52C-5614-416F-8816-44A5D010145E}" dt="2021-07-25T17:24:55.539" v="124"/>
          <ac:graphicFrameMkLst>
            <pc:docMk/>
            <pc:sldMk cId="3455768463" sldId="460"/>
            <ac:graphicFrameMk id="3" creationId="{00000000-0008-0000-0100-000036000000}"/>
          </ac:graphicFrameMkLst>
        </pc:graphicFrameChg>
      </pc:sldChg>
      <pc:sldChg chg="addSp modSp mod">
        <pc:chgData name="Annie Olympios" userId="be95663570ca2104" providerId="LiveId" clId="{F832B52C-5614-416F-8816-44A5D010145E}" dt="2021-07-25T17:29:04.662" v="143"/>
        <pc:sldMkLst>
          <pc:docMk/>
          <pc:sldMk cId="1552352843" sldId="461"/>
        </pc:sldMkLst>
        <pc:graphicFrameChg chg="add mod">
          <ac:chgData name="Annie Olympios" userId="be95663570ca2104" providerId="LiveId" clId="{F832B52C-5614-416F-8816-44A5D010145E}" dt="2021-07-25T17:29:04.662" v="143"/>
          <ac:graphicFrameMkLst>
            <pc:docMk/>
            <pc:sldMk cId="1552352843" sldId="461"/>
            <ac:graphicFrameMk id="3" creationId="{00000000-0008-0000-0100-000003000000}"/>
          </ac:graphicFrameMkLst>
        </pc:graphicFrameChg>
      </pc:sldChg>
      <pc:sldChg chg="addSp delSp modSp mod">
        <pc:chgData name="Annie Olympios" userId="be95663570ca2104" providerId="LiveId" clId="{F832B52C-5614-416F-8816-44A5D010145E}" dt="2021-07-25T17:33:49.321" v="162"/>
        <pc:sldMkLst>
          <pc:docMk/>
          <pc:sldMk cId="3774057266" sldId="462"/>
        </pc:sldMkLst>
        <pc:graphicFrameChg chg="add del mod">
          <ac:chgData name="Annie Olympios" userId="be95663570ca2104" providerId="LiveId" clId="{F832B52C-5614-416F-8816-44A5D010145E}" dt="2021-07-25T17:32:14.658" v="148" actId="21"/>
          <ac:graphicFrameMkLst>
            <pc:docMk/>
            <pc:sldMk cId="3774057266" sldId="462"/>
            <ac:graphicFrameMk id="3" creationId="{00000000-0008-0000-0100-000036000000}"/>
          </ac:graphicFrameMkLst>
        </pc:graphicFrameChg>
        <pc:graphicFrameChg chg="add mod">
          <ac:chgData name="Annie Olympios" userId="be95663570ca2104" providerId="LiveId" clId="{F832B52C-5614-416F-8816-44A5D010145E}" dt="2021-07-25T17:33:49.321" v="162"/>
          <ac:graphicFrameMkLst>
            <pc:docMk/>
            <pc:sldMk cId="3774057266" sldId="462"/>
            <ac:graphicFrameMk id="4" creationId="{00000000-0008-0000-0100-000038000000}"/>
          </ac:graphicFrameMkLst>
        </pc:graphicFrameChg>
      </pc:sldChg>
      <pc:sldChg chg="addSp modSp new mod setBg">
        <pc:chgData name="Annie Olympios" userId="be95663570ca2104" providerId="LiveId" clId="{F832B52C-5614-416F-8816-44A5D010145E}" dt="2021-07-25T16:10:28.218" v="31" actId="26606"/>
        <pc:sldMkLst>
          <pc:docMk/>
          <pc:sldMk cId="1281343643" sldId="463"/>
        </pc:sldMkLst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71" creationId="{F3060C83-F051-4F0E-ABAD-AA0DFC48B218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73" creationId="{83C98ABE-055B-441F-B07E-44F97F083C39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75" creationId="{29FDB030-9B49-4CED-8CCD-4D99382388AC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77" creationId="{3783CA14-24A1-485C-8B30-D6A5D87987AD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79" creationId="{9A97C86A-04D6-40F7-AE84-31AB43E6A846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81" creationId="{FF9F2414-84E8-453E-B1F3-389FDE8192D9}"/>
          </ac:spMkLst>
        </pc:spChg>
        <pc:spChg chg="add">
          <ac:chgData name="Annie Olympios" userId="be95663570ca2104" providerId="LiveId" clId="{F832B52C-5614-416F-8816-44A5D010145E}" dt="2021-07-25T16:10:28.218" v="31" actId="26606"/>
          <ac:spMkLst>
            <pc:docMk/>
            <pc:sldMk cId="1281343643" sldId="463"/>
            <ac:spMk id="83" creationId="{3ECA69A1-7536-43AC-85EF-C7106179F5ED}"/>
          </ac:spMkLst>
        </pc:spChg>
        <pc:picChg chg="add mod">
          <ac:chgData name="Annie Olympios" userId="be95663570ca2104" providerId="LiveId" clId="{F832B52C-5614-416F-8816-44A5D010145E}" dt="2021-07-25T16:10:28.218" v="31" actId="26606"/>
          <ac:picMkLst>
            <pc:docMk/>
            <pc:sldMk cId="1281343643" sldId="463"/>
            <ac:picMk id="1026" creationId="{114709E1-410C-4A7D-8461-E462AD25012A}"/>
          </ac:picMkLst>
        </pc:picChg>
      </pc:sldChg>
      <pc:sldChg chg="addSp modSp new mod setBg">
        <pc:chgData name="Annie Olympios" userId="be95663570ca2104" providerId="LiveId" clId="{F832B52C-5614-416F-8816-44A5D010145E}" dt="2021-07-25T16:13:01.267" v="34" actId="26606"/>
        <pc:sldMkLst>
          <pc:docMk/>
          <pc:sldMk cId="919365695" sldId="464"/>
        </pc:sldMkLst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71" creationId="{F3060C83-F051-4F0E-ABAD-AA0DFC48B218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73" creationId="{83C98ABE-055B-441F-B07E-44F97F083C39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75" creationId="{29FDB030-9B49-4CED-8CCD-4D99382388AC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77" creationId="{3783CA14-24A1-485C-8B30-D6A5D87987AD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79" creationId="{9A97C86A-04D6-40F7-AE84-31AB43E6A846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81" creationId="{FF9F2414-84E8-453E-B1F3-389FDE8192D9}"/>
          </ac:spMkLst>
        </pc:spChg>
        <pc:spChg chg="add">
          <ac:chgData name="Annie Olympios" userId="be95663570ca2104" providerId="LiveId" clId="{F832B52C-5614-416F-8816-44A5D010145E}" dt="2021-07-25T16:13:01.267" v="34" actId="26606"/>
          <ac:spMkLst>
            <pc:docMk/>
            <pc:sldMk cId="919365695" sldId="464"/>
            <ac:spMk id="83" creationId="{3ECA69A1-7536-43AC-85EF-C7106179F5ED}"/>
          </ac:spMkLst>
        </pc:spChg>
        <pc:picChg chg="add mod">
          <ac:chgData name="Annie Olympios" userId="be95663570ca2104" providerId="LiveId" clId="{F832B52C-5614-416F-8816-44A5D010145E}" dt="2021-07-25T16:13:01.267" v="34" actId="26606"/>
          <ac:picMkLst>
            <pc:docMk/>
            <pc:sldMk cId="919365695" sldId="464"/>
            <ac:picMk id="2050" creationId="{74E60085-3495-47F3-8DB8-7D0403DF6EDF}"/>
          </ac:picMkLst>
        </pc:picChg>
      </pc:sldChg>
    </pc:docChg>
  </pc:docChgLst>
  <pc:docChgLst>
    <pc:chgData name="Annie Olympios" userId="be95663570ca2104" providerId="LiveId" clId="{E87DD51B-84C4-4606-9DDB-B469E5F9DD9B}"/>
    <pc:docChg chg="undo custSel addSld delSld modSld sldOrd">
      <pc:chgData name="Annie Olympios" userId="be95663570ca2104" providerId="LiveId" clId="{E87DD51B-84C4-4606-9DDB-B469E5F9DD9B}" dt="2021-08-15T21:18:47.846" v="492" actId="14100"/>
      <pc:docMkLst>
        <pc:docMk/>
      </pc:docMkLst>
      <pc:sldChg chg="addSp delSp modSp mod">
        <pc:chgData name="Annie Olympios" userId="be95663570ca2104" providerId="LiveId" clId="{E87DD51B-84C4-4606-9DDB-B469E5F9DD9B}" dt="2021-08-15T21:00:41.841" v="402" actId="255"/>
        <pc:sldMkLst>
          <pc:docMk/>
          <pc:sldMk cId="3050172274" sldId="348"/>
        </pc:sldMkLst>
        <pc:spChg chg="mod">
          <ac:chgData name="Annie Olympios" userId="be95663570ca2104" providerId="LiveId" clId="{E87DD51B-84C4-4606-9DDB-B469E5F9DD9B}" dt="2021-08-15T09:33:20.473" v="243" actId="20577"/>
          <ac:spMkLst>
            <pc:docMk/>
            <pc:sldMk cId="3050172274" sldId="348"/>
            <ac:spMk id="2" creationId="{BFF19224-4E86-4D49-A31F-AA9F6D006FFF}"/>
          </ac:spMkLst>
        </pc:spChg>
        <pc:graphicFrameChg chg="del">
          <ac:chgData name="Annie Olympios" userId="be95663570ca2104" providerId="LiveId" clId="{E87DD51B-84C4-4606-9DDB-B469E5F9DD9B}" dt="2021-08-15T20:59:34.937" v="390" actId="21"/>
          <ac:graphicFrameMkLst>
            <pc:docMk/>
            <pc:sldMk cId="3050172274" sldId="348"/>
            <ac:graphicFrameMk id="4" creationId="{00000000-0008-0000-0000-000007000000}"/>
          </ac:graphicFrameMkLst>
        </pc:graphicFrameChg>
        <pc:graphicFrameChg chg="add mod">
          <ac:chgData name="Annie Olympios" userId="be95663570ca2104" providerId="LiveId" clId="{E87DD51B-84C4-4606-9DDB-B469E5F9DD9B}" dt="2021-08-15T21:00:41.841" v="402" actId="255"/>
          <ac:graphicFrameMkLst>
            <pc:docMk/>
            <pc:sldMk cId="3050172274" sldId="348"/>
            <ac:graphicFrameMk id="5" creationId="{00000000-0008-0000-0000-000007000000}"/>
          </ac:graphicFrameMkLst>
        </pc:graphicFrameChg>
      </pc:sldChg>
      <pc:sldChg chg="mod">
        <pc:chgData name="Annie Olympios" userId="be95663570ca2104" providerId="LiveId" clId="{E87DD51B-84C4-4606-9DDB-B469E5F9DD9B}" dt="2021-08-15T20:57:49.310" v="359" actId="27918"/>
        <pc:sldMkLst>
          <pc:docMk/>
          <pc:sldMk cId="2648277873" sldId="349"/>
        </pc:sldMkLst>
      </pc:sldChg>
      <pc:sldChg chg="modSp mod">
        <pc:chgData name="Annie Olympios" userId="be95663570ca2104" providerId="LiveId" clId="{E87DD51B-84C4-4606-9DDB-B469E5F9DD9B}" dt="2021-08-15T20:57:16.646" v="356" actId="27918"/>
        <pc:sldMkLst>
          <pc:docMk/>
          <pc:sldMk cId="3728818481" sldId="351"/>
        </pc:sldMkLst>
        <pc:spChg chg="mod">
          <ac:chgData name="Annie Olympios" userId="be95663570ca2104" providerId="LiveId" clId="{E87DD51B-84C4-4606-9DDB-B469E5F9DD9B}" dt="2021-08-15T09:32:07.856" v="217" actId="20577"/>
          <ac:spMkLst>
            <pc:docMk/>
            <pc:sldMk cId="3728818481" sldId="351"/>
            <ac:spMk id="3" creationId="{5895916E-6477-4265-AA20-F387DABDBBF2}"/>
          </ac:spMkLst>
        </pc:spChg>
      </pc:sldChg>
      <pc:sldChg chg="modSp mod">
        <pc:chgData name="Annie Olympios" userId="be95663570ca2104" providerId="LiveId" clId="{E87DD51B-84C4-4606-9DDB-B469E5F9DD9B}" dt="2021-08-15T09:25:55.952" v="2" actId="6549"/>
        <pc:sldMkLst>
          <pc:docMk/>
          <pc:sldMk cId="3512282326" sldId="368"/>
        </pc:sldMkLst>
        <pc:spChg chg="mod">
          <ac:chgData name="Annie Olympios" userId="be95663570ca2104" providerId="LiveId" clId="{E87DD51B-84C4-4606-9DDB-B469E5F9DD9B}" dt="2021-08-15T09:25:55.952" v="2" actId="6549"/>
          <ac:spMkLst>
            <pc:docMk/>
            <pc:sldMk cId="3512282326" sldId="368"/>
            <ac:spMk id="3" creationId="{643EF648-DD77-4FCF-AA62-5CC7CF18B21A}"/>
          </ac:spMkLst>
        </pc:spChg>
      </pc:sldChg>
      <pc:sldChg chg="modSp mod">
        <pc:chgData name="Annie Olympios" userId="be95663570ca2104" providerId="LiveId" clId="{E87DD51B-84C4-4606-9DDB-B469E5F9DD9B}" dt="2021-08-15T20:59:16.122" v="389" actId="255"/>
        <pc:sldMkLst>
          <pc:docMk/>
          <pc:sldMk cId="3525513287" sldId="370"/>
        </pc:sldMkLst>
        <pc:spChg chg="mod">
          <ac:chgData name="Annie Olympios" userId="be95663570ca2104" providerId="LiveId" clId="{E87DD51B-84C4-4606-9DDB-B469E5F9DD9B}" dt="2021-08-15T09:32:27.146" v="222" actId="20577"/>
          <ac:spMkLst>
            <pc:docMk/>
            <pc:sldMk cId="3525513287" sldId="370"/>
            <ac:spMk id="7" creationId="{4D51C571-7259-4C8D-B08A-09F7F9F3FF81}"/>
          </ac:spMkLst>
        </pc:spChg>
        <pc:spChg chg="mod">
          <ac:chgData name="Annie Olympios" userId="be95663570ca2104" providerId="LiveId" clId="{E87DD51B-84C4-4606-9DDB-B469E5F9DD9B}" dt="2021-08-15T09:32:39.359" v="229" actId="20577"/>
          <ac:spMkLst>
            <pc:docMk/>
            <pc:sldMk cId="3525513287" sldId="370"/>
            <ac:spMk id="8" creationId="{9A57B051-F3F3-4F3F-85BB-1D5815DF5997}"/>
          </ac:spMkLst>
        </pc:spChg>
        <pc:spChg chg="mod">
          <ac:chgData name="Annie Olympios" userId="be95663570ca2104" providerId="LiveId" clId="{E87DD51B-84C4-4606-9DDB-B469E5F9DD9B}" dt="2021-08-15T09:32:34.722" v="226" actId="20577"/>
          <ac:spMkLst>
            <pc:docMk/>
            <pc:sldMk cId="3525513287" sldId="370"/>
            <ac:spMk id="13" creationId="{B4FE7D05-C24B-4334-B586-CAB10C42730E}"/>
          </ac:spMkLst>
        </pc:spChg>
        <pc:graphicFrameChg chg="mod modGraphic">
          <ac:chgData name="Annie Olympios" userId="be95663570ca2104" providerId="LiveId" clId="{E87DD51B-84C4-4606-9DDB-B469E5F9DD9B}" dt="2021-08-15T20:59:16.122" v="389" actId="255"/>
          <ac:graphicFrameMkLst>
            <pc:docMk/>
            <pc:sldMk cId="3525513287" sldId="370"/>
            <ac:graphicFrameMk id="4" creationId="{DB03FE0C-C946-4CDC-B08F-7388DC164CAE}"/>
          </ac:graphicFrameMkLst>
        </pc:graphicFrameChg>
      </pc:sldChg>
      <pc:sldChg chg="mod">
        <pc:chgData name="Annie Olympios" userId="be95663570ca2104" providerId="LiveId" clId="{E87DD51B-84C4-4606-9DDB-B469E5F9DD9B}" dt="2021-08-15T20:56:15.785" v="352" actId="27918"/>
        <pc:sldMkLst>
          <pc:docMk/>
          <pc:sldMk cId="1195256251" sldId="373"/>
        </pc:sldMkLst>
      </pc:sldChg>
      <pc:sldChg chg="addSp delSp modSp mod">
        <pc:chgData name="Annie Olympios" userId="be95663570ca2104" providerId="LiveId" clId="{E87DD51B-84C4-4606-9DDB-B469E5F9DD9B}" dt="2021-08-15T09:45:30.723" v="333" actId="14100"/>
        <pc:sldMkLst>
          <pc:docMk/>
          <pc:sldMk cId="143623460" sldId="387"/>
        </pc:sldMkLst>
        <pc:spChg chg="mod">
          <ac:chgData name="Annie Olympios" userId="be95663570ca2104" providerId="LiveId" clId="{E87DD51B-84C4-4606-9DDB-B469E5F9DD9B}" dt="2021-08-15T09:42:12.833" v="321" actId="6549"/>
          <ac:spMkLst>
            <pc:docMk/>
            <pc:sldMk cId="143623460" sldId="387"/>
            <ac:spMk id="4" creationId="{36E18D06-8803-4837-B004-945B089E1D01}"/>
          </ac:spMkLst>
        </pc:spChg>
        <pc:picChg chg="del">
          <ac:chgData name="Annie Olympios" userId="be95663570ca2104" providerId="LiveId" clId="{E87DD51B-84C4-4606-9DDB-B469E5F9DD9B}" dt="2021-08-15T09:44:39.180" v="328" actId="21"/>
          <ac:picMkLst>
            <pc:docMk/>
            <pc:sldMk cId="143623460" sldId="387"/>
            <ac:picMk id="5" creationId="{C2A02861-C914-48DB-ACC3-82614A606742}"/>
          </ac:picMkLst>
        </pc:picChg>
        <pc:picChg chg="add mod">
          <ac:chgData name="Annie Olympios" userId="be95663570ca2104" providerId="LiveId" clId="{E87DD51B-84C4-4606-9DDB-B469E5F9DD9B}" dt="2021-08-15T09:45:30.723" v="333" actId="14100"/>
          <ac:picMkLst>
            <pc:docMk/>
            <pc:sldMk cId="143623460" sldId="387"/>
            <ac:picMk id="7" creationId="{61EF3EC8-D3CB-46E0-ACED-817D4EC0B8F4}"/>
          </ac:picMkLst>
        </pc:picChg>
      </pc:sldChg>
      <pc:sldChg chg="mod">
        <pc:chgData name="Annie Olympios" userId="be95663570ca2104" providerId="LiveId" clId="{E87DD51B-84C4-4606-9DDB-B469E5F9DD9B}" dt="2021-08-15T20:53:48.750" v="336" actId="27918"/>
        <pc:sldMkLst>
          <pc:docMk/>
          <pc:sldMk cId="3095368931" sldId="392"/>
        </pc:sldMkLst>
      </pc:sldChg>
      <pc:sldChg chg="addSp delSp modSp mod">
        <pc:chgData name="Annie Olympios" userId="be95663570ca2104" providerId="LiveId" clId="{E87DD51B-84C4-4606-9DDB-B469E5F9DD9B}" dt="2021-08-15T09:44:23.363" v="327" actId="14100"/>
        <pc:sldMkLst>
          <pc:docMk/>
          <pc:sldMk cId="295401126" sldId="410"/>
        </pc:sldMkLst>
        <pc:spChg chg="mod">
          <ac:chgData name="Annie Olympios" userId="be95663570ca2104" providerId="LiveId" clId="{E87DD51B-84C4-4606-9DDB-B469E5F9DD9B}" dt="2021-08-15T09:44:08.650" v="324" actId="26606"/>
          <ac:spMkLst>
            <pc:docMk/>
            <pc:sldMk cId="295401126" sldId="410"/>
            <ac:spMk id="2" creationId="{D15EC337-7764-44D6-AECD-73BED1339E04}"/>
          </ac:spMkLst>
        </pc:spChg>
        <pc:picChg chg="del">
          <ac:chgData name="Annie Olympios" userId="be95663570ca2104" providerId="LiveId" clId="{E87DD51B-84C4-4606-9DDB-B469E5F9DD9B}" dt="2021-08-15T09:42:04.410" v="316" actId="21"/>
          <ac:picMkLst>
            <pc:docMk/>
            <pc:sldMk cId="295401126" sldId="410"/>
            <ac:picMk id="4" creationId="{BA00598D-3132-4CDC-A5E5-6C2F94835B1B}"/>
          </ac:picMkLst>
        </pc:picChg>
        <pc:picChg chg="add mod">
          <ac:chgData name="Annie Olympios" userId="be95663570ca2104" providerId="LiveId" clId="{E87DD51B-84C4-4606-9DDB-B469E5F9DD9B}" dt="2021-08-15T09:44:23.363" v="327" actId="14100"/>
          <ac:picMkLst>
            <pc:docMk/>
            <pc:sldMk cId="295401126" sldId="410"/>
            <ac:picMk id="5" creationId="{E7AD5515-0EE4-4291-A2BA-4C69716E64D4}"/>
          </ac:picMkLst>
        </pc:picChg>
      </pc:sldChg>
      <pc:sldChg chg="modSp mod">
        <pc:chgData name="Annie Olympios" userId="be95663570ca2104" providerId="LiveId" clId="{E87DD51B-84C4-4606-9DDB-B469E5F9DD9B}" dt="2021-08-15T21:05:21.591" v="410" actId="255"/>
        <pc:sldMkLst>
          <pc:docMk/>
          <pc:sldMk cId="1578615615" sldId="416"/>
        </pc:sldMkLst>
        <pc:graphicFrameChg chg="mod">
          <ac:chgData name="Annie Olympios" userId="be95663570ca2104" providerId="LiveId" clId="{E87DD51B-84C4-4606-9DDB-B469E5F9DD9B}" dt="2021-08-15T21:05:21.591" v="410" actId="255"/>
          <ac:graphicFrameMkLst>
            <pc:docMk/>
            <pc:sldMk cId="1578615615" sldId="416"/>
            <ac:graphicFrameMk id="5" creationId="{07A7E7EC-2C1A-41D5-828A-F8D8A9378729}"/>
          </ac:graphicFrameMkLst>
        </pc:graphicFrameChg>
      </pc:sldChg>
      <pc:sldChg chg="modSp mod">
        <pc:chgData name="Annie Olympios" userId="be95663570ca2104" providerId="LiveId" clId="{E87DD51B-84C4-4606-9DDB-B469E5F9DD9B}" dt="2021-08-15T21:06:16.371" v="415" actId="255"/>
        <pc:sldMkLst>
          <pc:docMk/>
          <pc:sldMk cId="2006730290" sldId="417"/>
        </pc:sldMkLst>
        <pc:graphicFrameChg chg="mod">
          <ac:chgData name="Annie Olympios" userId="be95663570ca2104" providerId="LiveId" clId="{E87DD51B-84C4-4606-9DDB-B469E5F9DD9B}" dt="2021-08-15T21:06:16.371" v="415" actId="255"/>
          <ac:graphicFrameMkLst>
            <pc:docMk/>
            <pc:sldMk cId="2006730290" sldId="417"/>
            <ac:graphicFrameMk id="5" creationId="{54AA8D28-72C1-4250-951A-68AE8A943D43}"/>
          </ac:graphicFrameMkLst>
        </pc:graphicFrameChg>
      </pc:sldChg>
      <pc:sldChg chg="modSp mod">
        <pc:chgData name="Annie Olympios" userId="be95663570ca2104" providerId="LiveId" clId="{E87DD51B-84C4-4606-9DDB-B469E5F9DD9B}" dt="2021-08-15T21:04:04.456" v="403"/>
        <pc:sldMkLst>
          <pc:docMk/>
          <pc:sldMk cId="2937644571" sldId="447"/>
        </pc:sldMkLst>
        <pc:spChg chg="mod">
          <ac:chgData name="Annie Olympios" userId="be95663570ca2104" providerId="LiveId" clId="{E87DD51B-84C4-4606-9DDB-B469E5F9DD9B}" dt="2021-08-15T09:33:31.283" v="252" actId="20577"/>
          <ac:spMkLst>
            <pc:docMk/>
            <pc:sldMk cId="2937644571" sldId="447"/>
            <ac:spMk id="3" creationId="{00000000-0000-0000-0000-000000000000}"/>
          </ac:spMkLst>
        </pc:spChg>
        <pc:graphicFrameChg chg="mod modGraphic">
          <ac:chgData name="Annie Olympios" userId="be95663570ca2104" providerId="LiveId" clId="{E87DD51B-84C4-4606-9DDB-B469E5F9DD9B}" dt="2021-08-15T21:04:04.456" v="403"/>
          <ac:graphicFrameMkLst>
            <pc:docMk/>
            <pc:sldMk cId="2937644571" sldId="447"/>
            <ac:graphicFrameMk id="5" creationId="{87FACA4D-35D0-43EE-B818-C8759DDB80FE}"/>
          </ac:graphicFrameMkLst>
        </pc:graphicFrameChg>
      </pc:sldChg>
      <pc:sldChg chg="modSp mod">
        <pc:chgData name="Annie Olympios" userId="be95663570ca2104" providerId="LiveId" clId="{E87DD51B-84C4-4606-9DDB-B469E5F9DD9B}" dt="2021-08-15T21:04:29.055" v="406"/>
        <pc:sldMkLst>
          <pc:docMk/>
          <pc:sldMk cId="2463553615" sldId="448"/>
        </pc:sldMkLst>
        <pc:spChg chg="mod">
          <ac:chgData name="Annie Olympios" userId="be95663570ca2104" providerId="LiveId" clId="{E87DD51B-84C4-4606-9DDB-B469E5F9DD9B}" dt="2021-08-15T09:34:23.522" v="265" actId="6549"/>
          <ac:spMkLst>
            <pc:docMk/>
            <pc:sldMk cId="2463553615" sldId="448"/>
            <ac:spMk id="3" creationId="{00000000-0000-0000-0000-000000000000}"/>
          </ac:spMkLst>
        </pc:spChg>
        <pc:graphicFrameChg chg="mod modGraphic">
          <ac:chgData name="Annie Olympios" userId="be95663570ca2104" providerId="LiveId" clId="{E87DD51B-84C4-4606-9DDB-B469E5F9DD9B}" dt="2021-08-15T21:04:29.055" v="406"/>
          <ac:graphicFrameMkLst>
            <pc:docMk/>
            <pc:sldMk cId="2463553615" sldId="448"/>
            <ac:graphicFrameMk id="4" creationId="{F0B9907C-3DAC-42B4-9940-AF014495242F}"/>
          </ac:graphicFrameMkLst>
        </pc:graphicFrameChg>
      </pc:sldChg>
      <pc:sldChg chg="modSp mod">
        <pc:chgData name="Annie Olympios" userId="be95663570ca2104" providerId="LiveId" clId="{E87DD51B-84C4-4606-9DDB-B469E5F9DD9B}" dt="2021-08-15T09:28:33.395" v="13" actId="27918"/>
        <pc:sldMkLst>
          <pc:docMk/>
          <pc:sldMk cId="1122572267" sldId="455"/>
        </pc:sldMkLst>
        <pc:graphicFrameChg chg="mod">
          <ac:chgData name="Annie Olympios" userId="be95663570ca2104" providerId="LiveId" clId="{E87DD51B-84C4-4606-9DDB-B469E5F9DD9B}" dt="2021-08-15T09:26:36.554" v="5" actId="20577"/>
          <ac:graphicFrameMkLst>
            <pc:docMk/>
            <pc:sldMk cId="1122572267" sldId="455"/>
            <ac:graphicFrameMk id="2" creationId="{DBA657E6-5775-498C-86F4-B3273D08485C}"/>
          </ac:graphicFrameMkLst>
        </pc:graphicFrameChg>
      </pc:sldChg>
      <pc:sldChg chg="modSp mod">
        <pc:chgData name="Annie Olympios" userId="be95663570ca2104" providerId="LiveId" clId="{E87DD51B-84C4-4606-9DDB-B469E5F9DD9B}" dt="2021-08-15T09:31:31.177" v="209" actId="27918"/>
        <pc:sldMkLst>
          <pc:docMk/>
          <pc:sldMk cId="3296692780" sldId="456"/>
        </pc:sldMkLst>
        <pc:graphicFrameChg chg="mod">
          <ac:chgData name="Annie Olympios" userId="be95663570ca2104" providerId="LiveId" clId="{E87DD51B-84C4-4606-9DDB-B469E5F9DD9B}" dt="2021-08-15T09:29:47.983" v="201"/>
          <ac:graphicFrameMkLst>
            <pc:docMk/>
            <pc:sldMk cId="3296692780" sldId="456"/>
            <ac:graphicFrameMk id="10" creationId="{241A386F-26EE-442A-A737-12D1254081C6}"/>
          </ac:graphicFrameMkLst>
        </pc:graphicFrameChg>
      </pc:sldChg>
      <pc:sldChg chg="addSp delSp modSp mod">
        <pc:chgData name="Annie Olympios" userId="be95663570ca2104" providerId="LiveId" clId="{E87DD51B-84C4-4606-9DDB-B469E5F9DD9B}" dt="2021-08-15T21:13:11.082" v="463" actId="255"/>
        <pc:sldMkLst>
          <pc:docMk/>
          <pc:sldMk cId="3704326259" sldId="459"/>
        </pc:sldMkLst>
        <pc:spChg chg="mod">
          <ac:chgData name="Annie Olympios" userId="be95663570ca2104" providerId="LiveId" clId="{E87DD51B-84C4-4606-9DDB-B469E5F9DD9B}" dt="2021-08-15T09:40:40.317" v="301" actId="20577"/>
          <ac:spMkLst>
            <pc:docMk/>
            <pc:sldMk cId="3704326259" sldId="459"/>
            <ac:spMk id="2" creationId="{D15EC337-7764-44D6-AECD-73BED1339E04}"/>
          </ac:spMkLst>
        </pc:spChg>
        <pc:graphicFrameChg chg="del">
          <ac:chgData name="Annie Olympios" userId="be95663570ca2104" providerId="LiveId" clId="{E87DD51B-84C4-4606-9DDB-B469E5F9DD9B}" dt="2021-08-15T09:40:54.927" v="302" actId="21"/>
          <ac:graphicFrameMkLst>
            <pc:docMk/>
            <pc:sldMk cId="3704326259" sldId="459"/>
            <ac:graphicFrameMk id="3" creationId="{00000000-0008-0000-0100-000002000000}"/>
          </ac:graphicFrameMkLst>
        </pc:graphicFrameChg>
        <pc:graphicFrameChg chg="add mod">
          <ac:chgData name="Annie Olympios" userId="be95663570ca2104" providerId="LiveId" clId="{E87DD51B-84C4-4606-9DDB-B469E5F9DD9B}" dt="2021-08-15T21:13:11.082" v="463" actId="255"/>
          <ac:graphicFrameMkLst>
            <pc:docMk/>
            <pc:sldMk cId="3704326259" sldId="459"/>
            <ac:graphicFrameMk id="3" creationId="{00000000-0008-0000-0100-000003000000}"/>
          </ac:graphicFrameMkLst>
        </pc:graphicFrameChg>
      </pc:sldChg>
      <pc:sldChg chg="addSp modSp mod ord">
        <pc:chgData name="Annie Olympios" userId="be95663570ca2104" providerId="LiveId" clId="{E87DD51B-84C4-4606-9DDB-B469E5F9DD9B}" dt="2021-08-15T21:09:07.565" v="437"/>
        <pc:sldMkLst>
          <pc:docMk/>
          <pc:sldMk cId="4192566587" sldId="460"/>
        </pc:sldMkLst>
        <pc:graphicFrameChg chg="add mod">
          <ac:chgData name="Annie Olympios" userId="be95663570ca2104" providerId="LiveId" clId="{E87DD51B-84C4-4606-9DDB-B469E5F9DD9B}" dt="2021-08-15T21:09:01.883" v="435" actId="255"/>
          <ac:graphicFrameMkLst>
            <pc:docMk/>
            <pc:sldMk cId="4192566587" sldId="460"/>
            <ac:graphicFrameMk id="3" creationId="{00000000-0008-0000-0100-000002000000}"/>
          </ac:graphicFrameMkLst>
        </pc:graphicFrameChg>
      </pc:sldChg>
      <pc:sldChg chg="addSp modSp add mod">
        <pc:chgData name="Annie Olympios" userId="be95663570ca2104" providerId="LiveId" clId="{E87DD51B-84C4-4606-9DDB-B469E5F9DD9B}" dt="2021-08-15T21:14:45.134" v="479" actId="255"/>
        <pc:sldMkLst>
          <pc:docMk/>
          <pc:sldMk cId="2782863774" sldId="461"/>
        </pc:sldMkLst>
        <pc:graphicFrameChg chg="add mod">
          <ac:chgData name="Annie Olympios" userId="be95663570ca2104" providerId="LiveId" clId="{E87DD51B-84C4-4606-9DDB-B469E5F9DD9B}" dt="2021-08-15T21:14:45.134" v="479" actId="255"/>
          <ac:graphicFrameMkLst>
            <pc:docMk/>
            <pc:sldMk cId="2782863774" sldId="461"/>
            <ac:graphicFrameMk id="3" creationId="{00000000-0008-0000-0100-000038000000}"/>
          </ac:graphicFrameMkLst>
        </pc:graphicFrameChg>
      </pc:sldChg>
      <pc:sldChg chg="addSp modSp add mod">
        <pc:chgData name="Annie Olympios" userId="be95663570ca2104" providerId="LiveId" clId="{E87DD51B-84C4-4606-9DDB-B469E5F9DD9B}" dt="2021-08-15T21:11:11.682" v="448" actId="255"/>
        <pc:sldMkLst>
          <pc:docMk/>
          <pc:sldMk cId="3193229936" sldId="462"/>
        </pc:sldMkLst>
        <pc:graphicFrameChg chg="add mod">
          <ac:chgData name="Annie Olympios" userId="be95663570ca2104" providerId="LiveId" clId="{E87DD51B-84C4-4606-9DDB-B469E5F9DD9B}" dt="2021-08-15T21:11:11.682" v="448" actId="255"/>
          <ac:graphicFrameMkLst>
            <pc:docMk/>
            <pc:sldMk cId="3193229936" sldId="462"/>
            <ac:graphicFrameMk id="3" creationId="{00000000-0008-0000-0100-000036000000}"/>
          </ac:graphicFrameMkLst>
        </pc:graphicFrameChg>
      </pc:sldChg>
      <pc:sldChg chg="addSp delSp modSp new mod setBg">
        <pc:chgData name="Annie Olympios" userId="be95663570ca2104" providerId="LiveId" clId="{E87DD51B-84C4-4606-9DDB-B469E5F9DD9B}" dt="2021-08-15T21:18:47.846" v="492" actId="14100"/>
        <pc:sldMkLst>
          <pc:docMk/>
          <pc:sldMk cId="563382712" sldId="463"/>
        </pc:sldMkLst>
        <pc:spChg chg="add del">
          <ac:chgData name="Annie Olympios" userId="be95663570ca2104" providerId="LiveId" clId="{E87DD51B-84C4-4606-9DDB-B469E5F9DD9B}" dt="2021-08-15T21:18:21.608" v="488" actId="26606"/>
          <ac:spMkLst>
            <pc:docMk/>
            <pc:sldMk cId="563382712" sldId="463"/>
            <ac:spMk id="8" creationId="{42A4FC2C-047E-45A5-965D-8E1E3BF09BC6}"/>
          </ac:spMkLst>
        </pc:spChg>
        <pc:spChg chg="add del">
          <ac:chgData name="Annie Olympios" userId="be95663570ca2104" providerId="LiveId" clId="{E87DD51B-84C4-4606-9DDB-B469E5F9DD9B}" dt="2021-08-15T21:18:19" v="487" actId="26606"/>
          <ac:spMkLst>
            <pc:docMk/>
            <pc:sldMk cId="563382712" sldId="463"/>
            <ac:spMk id="13" creationId="{B670DBD5-770C-4383-9F54-5B86E86BD5BB}"/>
          </ac:spMkLst>
        </pc:spChg>
        <pc:picChg chg="add mod">
          <ac:chgData name="Annie Olympios" userId="be95663570ca2104" providerId="LiveId" clId="{E87DD51B-84C4-4606-9DDB-B469E5F9DD9B}" dt="2021-08-15T21:18:47.846" v="492" actId="14100"/>
          <ac:picMkLst>
            <pc:docMk/>
            <pc:sldMk cId="563382712" sldId="463"/>
            <ac:picMk id="3" creationId="{7F3FFC70-B0EA-4081-BA8E-C38C0800F328}"/>
          </ac:picMkLst>
        </pc:picChg>
      </pc:sldChg>
      <pc:sldChg chg="del">
        <pc:chgData name="Annie Olympios" userId="be95663570ca2104" providerId="LiveId" clId="{E87DD51B-84C4-4606-9DDB-B469E5F9DD9B}" dt="2021-08-15T09:41:02.352" v="305" actId="47"/>
        <pc:sldMkLst>
          <pc:docMk/>
          <pc:sldMk cId="1776727546" sldId="466"/>
        </pc:sldMkLst>
      </pc:sldChg>
      <pc:sldChg chg="del">
        <pc:chgData name="Annie Olympios" userId="be95663570ca2104" providerId="LiveId" clId="{E87DD51B-84C4-4606-9DDB-B469E5F9DD9B}" dt="2021-08-15T09:41:00.476" v="304" actId="47"/>
        <pc:sldMkLst>
          <pc:docMk/>
          <pc:sldMk cId="2048707064" sldId="467"/>
        </pc:sldMkLst>
      </pc:sldChg>
      <pc:sldChg chg="del">
        <pc:chgData name="Annie Olympios" userId="be95663570ca2104" providerId="LiveId" clId="{E87DD51B-84C4-4606-9DDB-B469E5F9DD9B}" dt="2021-08-15T09:40:58.277" v="303" actId="47"/>
        <pc:sldMkLst>
          <pc:docMk/>
          <pc:sldMk cId="516365814" sldId="4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______________Microsoft_Office_Excel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_________Microsoft_Office_Excel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Office_Excel6.xlsx"/><Relationship Id="rId2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ΑΡΙΘΜΟΣ</a:t>
            </a:r>
            <a:r>
              <a:rPr lang="el-GR" sz="1800" baseline="0" dirty="0"/>
              <a:t> ΚΡΟΥΣΜΑΤΩΝ </a:t>
            </a:r>
            <a:r>
              <a:rPr lang="en-US" sz="1800" baseline="0" dirty="0"/>
              <a:t>COVID-19</a:t>
            </a:r>
            <a:endParaRPr lang="el-GR" sz="1800" baseline="0" dirty="0"/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aseline="0" dirty="0"/>
              <a:t>2</a:t>
            </a:r>
            <a:r>
              <a:rPr lang="en-US" sz="1800" baseline="0" dirty="0"/>
              <a:t>9 </a:t>
            </a:r>
            <a:r>
              <a:rPr lang="el-GR" sz="1800" baseline="0" dirty="0"/>
              <a:t>ΑΥΓΟΥΣΤΟΥ</a:t>
            </a:r>
            <a:endParaRPr lang="el-GR" sz="18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1-4BE6-8F97-13F1D620DD53}"/>
              </c:ext>
            </c:extLst>
          </c:dPt>
          <c:dPt>
            <c:idx val="1"/>
            <c:spPr>
              <a:solidFill>
                <a:srgbClr val="FF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C5-4AAE-A1A0-CA0B30246AF4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B1-4BE6-8F97-13F1D620DD53}"/>
              </c:ext>
            </c:extLst>
          </c:dPt>
          <c:dPt>
            <c:idx val="3"/>
            <c:spPr>
              <a:solidFill>
                <a:srgbClr val="FF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B1-4BE6-8F97-13F1D620DD53}"/>
              </c:ext>
            </c:extLst>
          </c:dPt>
          <c:dPt>
            <c:idx val="4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B1-4BE6-8F97-13F1D620DD53}"/>
              </c:ext>
            </c:extLst>
          </c:dPt>
          <c:dPt>
            <c:idx val="5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B1-4BE6-8F97-13F1D620DD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Φύλλο1!$X$14:$X$19</c:f>
              <c:strCache>
                <c:ptCount val="6"/>
                <c:pt idx="0">
                  <c:v>ΒΕΛΓΙΟ</c:v>
                </c:pt>
                <c:pt idx="1">
                  <c:v>ΣΟΥΗΔΙΑ</c:v>
                </c:pt>
                <c:pt idx="2">
                  <c:v>ΠΟΡΤΟΓΑΛΙΑ </c:v>
                </c:pt>
                <c:pt idx="3">
                  <c:v>ΕΛΒΕΤΙΑ</c:v>
                </c:pt>
                <c:pt idx="4">
                  <c:v>ΑΥΣΤΡΙΑ</c:v>
                </c:pt>
                <c:pt idx="5">
                  <c:v>ΕΛΛΑΔΑ</c:v>
                </c:pt>
              </c:strCache>
            </c:strRef>
          </c:cat>
          <c:val>
            <c:numRef>
              <c:f>Φύλλο1!$Y$14:$Y$19</c:f>
              <c:numCache>
                <c:formatCode>#,##0</c:formatCode>
                <c:ptCount val="6"/>
                <c:pt idx="0">
                  <c:v>1117099</c:v>
                </c:pt>
                <c:pt idx="1">
                  <c:v>1123413</c:v>
                </c:pt>
                <c:pt idx="2">
                  <c:v>1034947</c:v>
                </c:pt>
                <c:pt idx="3">
                  <c:v>770758</c:v>
                </c:pt>
                <c:pt idx="4">
                  <c:v>685956</c:v>
                </c:pt>
                <c:pt idx="5">
                  <c:v>581315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B1-4BE6-8F97-13F1D620DD53}"/>
            </c:ext>
          </c:extLst>
        </c:ser>
        <c:dLbls>
          <c:showVal val="1"/>
        </c:dLbls>
        <c:gapWidth val="219"/>
        <c:overlap val="-27"/>
        <c:axId val="80409344"/>
        <c:axId val="80410880"/>
      </c:barChart>
      <c:catAx>
        <c:axId val="8040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0410880"/>
        <c:crosses val="autoZero"/>
        <c:auto val="1"/>
        <c:lblAlgn val="ctr"/>
        <c:lblOffset val="100"/>
      </c:catAx>
      <c:valAx>
        <c:axId val="80410880"/>
        <c:scaling>
          <c:orientation val="minMax"/>
          <c:max val="12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040934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>
      <a:gsLst>
        <a:gs pos="0">
          <a:srgbClr val="FFFF99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ΘΝΗΤΟΤΗΤΑ ΑΝΑ ΧΩΡΑ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6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E7-4180-8629-D5FC4B1010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Φύλλο1!$J$5:$J$16</c:f>
              <c:strCache>
                <c:ptCount val="12"/>
                <c:pt idx="0">
                  <c:v>ΚΙΝΑ</c:v>
                </c:pt>
                <c:pt idx="1">
                  <c:v>ΙΤΑΛΙΑ</c:v>
                </c:pt>
                <c:pt idx="2">
                  <c:v>ΕΛΛΑΔΑ</c:v>
                </c:pt>
                <c:pt idx="3">
                  <c:v>ΓΕΡΜΑΝΙΑ</c:v>
                </c:pt>
                <c:pt idx="4">
                  <c:v>ΙΡΑΝ</c:v>
                </c:pt>
                <c:pt idx="5">
                  <c:v>ΒΕΛΓΙΟ</c:v>
                </c:pt>
                <c:pt idx="6">
                  <c:v>ΚΟΣΜΟΣ</c:v>
                </c:pt>
                <c:pt idx="7">
                  <c:v>ΑΓΓΛΙΑ</c:v>
                </c:pt>
                <c:pt idx="8">
                  <c:v>ΙΣΠΑΝΙΑ</c:v>
                </c:pt>
                <c:pt idx="9">
                  <c:v>ΓΑΛΛΙΑ</c:v>
                </c:pt>
                <c:pt idx="10">
                  <c:v>ΗΠΑ</c:v>
                </c:pt>
                <c:pt idx="11">
                  <c:v>ΕΛΒΕΤΙΑ</c:v>
                </c:pt>
              </c:strCache>
            </c:strRef>
          </c:cat>
          <c:val>
            <c:numRef>
              <c:f>Φύλλο1!$M$5:$M$16</c:f>
              <c:numCache>
                <c:formatCode>0.00%</c:formatCode>
                <c:ptCount val="12"/>
                <c:pt idx="0">
                  <c:v>4.5313069567899496E-2</c:v>
                </c:pt>
                <c:pt idx="1">
                  <c:v>2.8525126141283538E-2</c:v>
                </c:pt>
                <c:pt idx="2">
                  <c:v>2.3457161779757971E-2</c:v>
                </c:pt>
                <c:pt idx="3">
                  <c:v>2.3417960886698314E-2</c:v>
                </c:pt>
                <c:pt idx="4">
                  <c:v>2.161209215248985E-2</c:v>
                </c:pt>
                <c:pt idx="5">
                  <c:v>2.1529676740732938E-2</c:v>
                </c:pt>
                <c:pt idx="6">
                  <c:v>2.0807478269581042E-2</c:v>
                </c:pt>
                <c:pt idx="7">
                  <c:v>1.971775316961185E-2</c:v>
                </c:pt>
                <c:pt idx="8">
                  <c:v>1.7384793148901373E-2</c:v>
                </c:pt>
                <c:pt idx="9">
                  <c:v>1.6797935162990739E-2</c:v>
                </c:pt>
                <c:pt idx="10">
                  <c:v>1.6440393123268365E-2</c:v>
                </c:pt>
                <c:pt idx="11">
                  <c:v>1.4226125991709537E-2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E7-4180-8629-D5FC4B101002}"/>
            </c:ext>
          </c:extLst>
        </c:ser>
        <c:dLbls>
          <c:showVal val="1"/>
        </c:dLbls>
        <c:gapWidth val="0"/>
        <c:axId val="114526848"/>
        <c:axId val="114532736"/>
      </c:barChart>
      <c:catAx>
        <c:axId val="11452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532736"/>
        <c:crosses val="autoZero"/>
        <c:auto val="1"/>
        <c:lblAlgn val="ctr"/>
        <c:lblOffset val="100"/>
      </c:catAx>
      <c:valAx>
        <c:axId val="114532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52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/>
              <a:t>ΕΒΔΟΜΑΔΙΑΙΑ ΕΞΕΛΙΞΗ ΚΡΟΥΣΜΑΤΩΝ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Φύλλο2!$CA$30</c:f>
              <c:strCache>
                <c:ptCount val="1"/>
                <c:pt idx="0">
                  <c:v>17-Ιαν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Φύλλο2!$CA$31</c:f>
              <c:numCache>
                <c:formatCode>_-* #,##0_-;\-* #,##0_-;_-* "-"??_-;_-@_-</c:formatCode>
                <c:ptCount val="1"/>
                <c:pt idx="0">
                  <c:v>4995887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66-4DD1-B1EA-27D83C531EA1}"/>
            </c:ext>
          </c:extLst>
        </c:ser>
        <c:ser>
          <c:idx val="1"/>
          <c:order val="1"/>
          <c:tx>
            <c:strRef>
              <c:f>Φύλλο2!$CB$30</c:f>
              <c:strCache>
                <c:ptCount val="1"/>
                <c:pt idx="0">
                  <c:v>24-Ιαν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Φύλλο2!$CB$31</c:f>
              <c:numCache>
                <c:formatCode>_-* #,##0_-;\-* #,##0_-;_-* "-"??_-;_-@_-</c:formatCode>
                <c:ptCount val="1"/>
                <c:pt idx="0">
                  <c:v>4195625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66-4DD1-B1EA-27D83C531EA1}"/>
            </c:ext>
          </c:extLst>
        </c:ser>
        <c:ser>
          <c:idx val="2"/>
          <c:order val="2"/>
          <c:tx>
            <c:strRef>
              <c:f>Φύλλο2!$CC$30</c:f>
              <c:strCache>
                <c:ptCount val="1"/>
                <c:pt idx="0">
                  <c:v>31-Ιαν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Φύλλο2!$CC$31</c:f>
              <c:numCache>
                <c:formatCode>_-* #,##0_-;\-* #,##0_-;_-* "-"??_-;_-@_-</c:formatCode>
                <c:ptCount val="1"/>
                <c:pt idx="0">
                  <c:v>3737055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66-4DD1-B1EA-27D83C531EA1}"/>
            </c:ext>
          </c:extLst>
        </c:ser>
        <c:ser>
          <c:idx val="3"/>
          <c:order val="3"/>
          <c:tx>
            <c:strRef>
              <c:f>Φύλλο2!$CD$30</c:f>
              <c:strCache>
                <c:ptCount val="1"/>
                <c:pt idx="0">
                  <c:v>7-Φεβ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Φύλλο2!$CD$31</c:f>
              <c:numCache>
                <c:formatCode>_-* #,##0_-;\-* #,##0_-;_-* "-"??_-;_-@_-</c:formatCode>
                <c:ptCount val="1"/>
                <c:pt idx="0">
                  <c:v>3253495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66-4DD1-B1EA-27D83C531EA1}"/>
            </c:ext>
          </c:extLst>
        </c:ser>
        <c:ser>
          <c:idx val="4"/>
          <c:order val="4"/>
          <c:tx>
            <c:strRef>
              <c:f>Φύλλο2!$CE$30</c:f>
              <c:strCache>
                <c:ptCount val="1"/>
                <c:pt idx="0">
                  <c:v>14-Φεβ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Φύλλο2!$CE$31</c:f>
              <c:numCache>
                <c:formatCode>_-* #,##0_-;\-* #,##0_-;_-* "-"??_-;_-@_-</c:formatCode>
                <c:ptCount val="1"/>
                <c:pt idx="0">
                  <c:v>2685529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66-4DD1-B1EA-27D83C531EA1}"/>
            </c:ext>
          </c:extLst>
        </c:ser>
        <c:ser>
          <c:idx val="5"/>
          <c:order val="5"/>
          <c:tx>
            <c:strRef>
              <c:f>Φύλλο2!$CF$30</c:f>
              <c:strCache>
                <c:ptCount val="1"/>
                <c:pt idx="0">
                  <c:v>21-Φεβ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3888888888888892E-2"/>
                  <c:y val="-9.7222222222222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6-4DD1-B1EA-27D83C531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Φύλλο2!$CF$31</c:f>
              <c:numCache>
                <c:formatCode>#,##0</c:formatCode>
                <c:ptCount val="1"/>
                <c:pt idx="0">
                  <c:v>2549543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66-4DD1-B1EA-27D83C531EA1}"/>
            </c:ext>
          </c:extLst>
        </c:ser>
        <c:ser>
          <c:idx val="6"/>
          <c:order val="6"/>
          <c:tx>
            <c:strRef>
              <c:f>Φύλλο2!$CG$30</c:f>
              <c:strCache>
                <c:ptCount val="1"/>
                <c:pt idx="0">
                  <c:v>28-Φεβ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Φύλλο2!$CG$31</c:f>
              <c:numCache>
                <c:formatCode>#,##0</c:formatCode>
                <c:ptCount val="1"/>
                <c:pt idx="0">
                  <c:v>2713766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66-4DD1-B1EA-27D83C531EA1}"/>
            </c:ext>
          </c:extLst>
        </c:ser>
        <c:ser>
          <c:idx val="7"/>
          <c:order val="7"/>
          <c:tx>
            <c:strRef>
              <c:f>Φύλλο2!$CH$30</c:f>
              <c:strCache>
                <c:ptCount val="1"/>
                <c:pt idx="0">
                  <c:v>7-Μαρ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66-4DD1-B1EA-27D83C531EA1}"/>
              </c:ext>
            </c:extLst>
          </c:dPt>
          <c:dLbls>
            <c:delete val="1"/>
          </c:dLbls>
          <c:val>
            <c:numRef>
              <c:f>Φύλλο2!$CH$31</c:f>
              <c:numCache>
                <c:formatCode>_-* #,##0_-;\-* #,##0_-;_-* "-"??_-;_-@_-</c:formatCode>
                <c:ptCount val="1"/>
                <c:pt idx="0">
                  <c:v>2768234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066-4DD1-B1EA-27D83C531EA1}"/>
            </c:ext>
          </c:extLst>
        </c:ser>
        <c:ser>
          <c:idx val="8"/>
          <c:order val="8"/>
          <c:tx>
            <c:strRef>
              <c:f>Φύλλο2!$CI$30</c:f>
              <c:strCache>
                <c:ptCount val="1"/>
                <c:pt idx="0">
                  <c:v>14-Μαρ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Φύλλο2!$CI$31</c:f>
              <c:numCache>
                <c:formatCode>_-* #,##0_-;\-* #,##0_-;_-* "-"??_-;_-@_-</c:formatCode>
                <c:ptCount val="1"/>
                <c:pt idx="0">
                  <c:v>2978676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066-4DD1-B1EA-27D83C531EA1}"/>
            </c:ext>
          </c:extLst>
        </c:ser>
        <c:ser>
          <c:idx val="9"/>
          <c:order val="9"/>
          <c:tx>
            <c:strRef>
              <c:f>Φύλλο2!$CJ$30</c:f>
              <c:strCache>
                <c:ptCount val="1"/>
                <c:pt idx="0">
                  <c:v>21-Μαρ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Φύλλο2!$CJ$31</c:f>
              <c:numCache>
                <c:formatCode>#,##0</c:formatCode>
                <c:ptCount val="1"/>
                <c:pt idx="0">
                  <c:v>3413838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066-4DD1-B1EA-27D83C531EA1}"/>
            </c:ext>
          </c:extLst>
        </c:ser>
        <c:ser>
          <c:idx val="10"/>
          <c:order val="10"/>
          <c:tx>
            <c:strRef>
              <c:f>Φύλλο2!$CK$30</c:f>
              <c:strCache>
                <c:ptCount val="1"/>
                <c:pt idx="0">
                  <c:v>28-Μαρ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Φύλλο2!$CK$31</c:f>
              <c:numCache>
                <c:formatCode>#,##0</c:formatCode>
                <c:ptCount val="1"/>
                <c:pt idx="0">
                  <c:v>3800877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066-4DD1-B1EA-27D83C531EA1}"/>
            </c:ext>
          </c:extLst>
        </c:ser>
        <c:ser>
          <c:idx val="11"/>
          <c:order val="11"/>
          <c:tx>
            <c:strRef>
              <c:f>Φύλλο2!$CL$30</c:f>
              <c:strCache>
                <c:ptCount val="1"/>
                <c:pt idx="0">
                  <c:v>4-Απρ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Φύλλο2!$CL$31</c:f>
              <c:numCache>
                <c:formatCode>_-* #,##0_-;\-* #,##0_-;_-* "-"??_-;_-@_-</c:formatCode>
                <c:ptCount val="1"/>
                <c:pt idx="0">
                  <c:v>4265459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066-4DD1-B1EA-27D83C531EA1}"/>
            </c:ext>
          </c:extLst>
        </c:ser>
        <c:ser>
          <c:idx val="12"/>
          <c:order val="12"/>
          <c:tx>
            <c:strRef>
              <c:f>Φύλλο2!$CM$30</c:f>
              <c:strCache>
                <c:ptCount val="1"/>
                <c:pt idx="0">
                  <c:v>11-Απρ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Φύλλο2!$CM$31</c:f>
              <c:numCache>
                <c:formatCode>#,##0</c:formatCode>
                <c:ptCount val="1"/>
                <c:pt idx="0">
                  <c:v>4369557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066-4DD1-B1EA-27D83C531EA1}"/>
            </c:ext>
          </c:extLst>
        </c:ser>
        <c:ser>
          <c:idx val="13"/>
          <c:order val="13"/>
          <c:tx>
            <c:strRef>
              <c:f>Φύλλο2!$CN$30</c:f>
              <c:strCache>
                <c:ptCount val="1"/>
                <c:pt idx="0">
                  <c:v>18-Απρ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Φύλλο2!$CN$31</c:f>
              <c:numCache>
                <c:formatCode>#,##0</c:formatCode>
                <c:ptCount val="1"/>
                <c:pt idx="0">
                  <c:v>5344903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066-4DD1-B1EA-27D83C531EA1}"/>
            </c:ext>
          </c:extLst>
        </c:ser>
        <c:ser>
          <c:idx val="14"/>
          <c:order val="14"/>
          <c:tx>
            <c:strRef>
              <c:f>Φύλλο2!$CO$30</c:f>
              <c:strCache>
                <c:ptCount val="1"/>
                <c:pt idx="0">
                  <c:v>25-Απρ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066-4DD1-B1EA-27D83C531EA1}"/>
              </c:ext>
            </c:extLst>
          </c:dPt>
          <c:dLbls>
            <c:delete val="1"/>
          </c:dLbls>
          <c:val>
            <c:numRef>
              <c:f>Φύλλο2!$CO$31</c:f>
              <c:numCache>
                <c:formatCode>_-* #,##0_-;\-* #,##0_-;_-* "-"??_-;_-@_-</c:formatCode>
                <c:ptCount val="1"/>
                <c:pt idx="0">
                  <c:v>5740584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066-4DD1-B1EA-27D83C531EA1}"/>
            </c:ext>
          </c:extLst>
        </c:ser>
        <c:ser>
          <c:idx val="15"/>
          <c:order val="15"/>
          <c:tx>
            <c:strRef>
              <c:f>Φύλλο2!$CP$30</c:f>
              <c:strCache>
                <c:ptCount val="1"/>
                <c:pt idx="0">
                  <c:v>2-Μαϊ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Φύλλο2!$CP$31</c:f>
              <c:numCache>
                <c:formatCode>#,##0</c:formatCode>
                <c:ptCount val="1"/>
                <c:pt idx="0">
                  <c:v>5768160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066-4DD1-B1EA-27D83C531EA1}"/>
            </c:ext>
          </c:extLst>
        </c:ser>
        <c:ser>
          <c:idx val="16"/>
          <c:order val="16"/>
          <c:tx>
            <c:strRef>
              <c:f>Φύλλο2!$CQ$30</c:f>
              <c:strCache>
                <c:ptCount val="1"/>
                <c:pt idx="0">
                  <c:v>9-Μαϊ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Φύλλο2!$CQ$31</c:f>
              <c:numCache>
                <c:formatCode>0</c:formatCode>
                <c:ptCount val="1"/>
                <c:pt idx="0">
                  <c:v>5441508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6066-4DD1-B1EA-27D83C531EA1}"/>
            </c:ext>
          </c:extLst>
        </c:ser>
        <c:ser>
          <c:idx val="17"/>
          <c:order val="17"/>
          <c:tx>
            <c:strRef>
              <c:f>Φύλλο2!$CR$30</c:f>
              <c:strCache>
                <c:ptCount val="1"/>
                <c:pt idx="0">
                  <c:v>16-Μαϊ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Φύλλο2!$CR$31</c:f>
              <c:numCache>
                <c:formatCode>_-* #,##0_-;\-* #,##0_-;_-* "-"??_-;_-@_-</c:formatCode>
                <c:ptCount val="1"/>
                <c:pt idx="0">
                  <c:v>4821211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066-4DD1-B1EA-27D83C531EA1}"/>
            </c:ext>
          </c:extLst>
        </c:ser>
        <c:ser>
          <c:idx val="18"/>
          <c:order val="18"/>
          <c:tx>
            <c:strRef>
              <c:f>Φύλλο2!$CS$30</c:f>
              <c:strCache>
                <c:ptCount val="1"/>
                <c:pt idx="0">
                  <c:v>23-Μαϊ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Φύλλο2!$CS$31</c:f>
              <c:numCache>
                <c:formatCode>_-* #,##0_-;\-* #,##0_-;_-* "-"??_-;_-@_-</c:formatCode>
                <c:ptCount val="1"/>
                <c:pt idx="0">
                  <c:v>4153920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066-4DD1-B1EA-27D83C531EA1}"/>
            </c:ext>
          </c:extLst>
        </c:ser>
        <c:ser>
          <c:idx val="19"/>
          <c:order val="19"/>
          <c:tx>
            <c:strRef>
              <c:f>Φύλλο2!$CT$30</c:f>
              <c:strCache>
                <c:ptCount val="1"/>
                <c:pt idx="0">
                  <c:v>30-Μαϊ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Φύλλο2!$CT$31</c:f>
              <c:numCache>
                <c:formatCode>_-* #,##0_-;\-* #,##0_-;_-* "-"??_-;_-@_-</c:formatCode>
                <c:ptCount val="1"/>
                <c:pt idx="0">
                  <c:v>3302789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6066-4DD1-B1EA-27D83C531EA1}"/>
            </c:ext>
          </c:extLst>
        </c:ser>
        <c:ser>
          <c:idx val="20"/>
          <c:order val="20"/>
          <c:tx>
            <c:strRef>
              <c:f>Φύλλο2!$CU$30</c:f>
              <c:strCache>
                <c:ptCount val="1"/>
                <c:pt idx="0">
                  <c:v>6-Ιουν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Φύλλο2!$CU$31</c:f>
              <c:numCache>
                <c:formatCode>#,##0</c:formatCode>
                <c:ptCount val="1"/>
                <c:pt idx="0">
                  <c:v>2991958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6066-4DD1-B1EA-27D83C531EA1}"/>
            </c:ext>
          </c:extLst>
        </c:ser>
        <c:ser>
          <c:idx val="21"/>
          <c:order val="21"/>
          <c:tx>
            <c:strRef>
              <c:f>Φύλλο2!$CV$30</c:f>
              <c:strCache>
                <c:ptCount val="1"/>
                <c:pt idx="0">
                  <c:v>13-Ιουν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Φύλλο2!$CV$31</c:f>
              <c:numCache>
                <c:formatCode>_-* #,##0_-;\-* #,##0_-;_-* "-"??_-;_-@_-</c:formatCode>
                <c:ptCount val="1"/>
                <c:pt idx="0">
                  <c:v>2673828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066-4DD1-B1EA-27D83C531EA1}"/>
            </c:ext>
          </c:extLst>
        </c:ser>
        <c:ser>
          <c:idx val="22"/>
          <c:order val="22"/>
          <c:tx>
            <c:strRef>
              <c:f>Φύλλο2!$CW$30</c:f>
              <c:strCache>
                <c:ptCount val="1"/>
                <c:pt idx="0">
                  <c:v>20-Ιουν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Φύλλο2!$CW$31</c:f>
              <c:numCache>
                <c:formatCode>_-* #,##0_-;\-* #,##0_-;_-* "-"??_-;_-@_-</c:formatCode>
                <c:ptCount val="1"/>
                <c:pt idx="0">
                  <c:v>2588688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066-4DD1-B1EA-27D83C531EA1}"/>
            </c:ext>
          </c:extLst>
        </c:ser>
        <c:ser>
          <c:idx val="23"/>
          <c:order val="23"/>
          <c:tx>
            <c:strRef>
              <c:f>Φύλλο2!$CX$30</c:f>
              <c:strCache>
                <c:ptCount val="1"/>
                <c:pt idx="0">
                  <c:v>27-Ιουν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Φύλλο2!$CX$31</c:f>
              <c:numCache>
                <c:formatCode>_-* #,##0_-;\-* #,##0_-;_-* "-"??_-;_-@_-</c:formatCode>
                <c:ptCount val="1"/>
                <c:pt idx="0">
                  <c:v>2566247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6066-4DD1-B1EA-27D83C531EA1}"/>
            </c:ext>
          </c:extLst>
        </c:ser>
        <c:ser>
          <c:idx val="24"/>
          <c:order val="24"/>
          <c:tx>
            <c:strRef>
              <c:f>Φύλλο2!$CY$30</c:f>
              <c:strCache>
                <c:ptCount val="1"/>
                <c:pt idx="0">
                  <c:v>4-Ιουλ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Φύλλο2!$CY$31</c:f>
              <c:numCache>
                <c:formatCode>#,##0</c:formatCode>
                <c:ptCount val="1"/>
                <c:pt idx="0">
                  <c:v>2705345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6066-4DD1-B1EA-27D83C531EA1}"/>
            </c:ext>
          </c:extLst>
        </c:ser>
        <c:ser>
          <c:idx val="25"/>
          <c:order val="25"/>
          <c:tx>
            <c:strRef>
              <c:f>Φύλλο2!$CZ$30</c:f>
              <c:strCache>
                <c:ptCount val="1"/>
                <c:pt idx="0">
                  <c:v>11-Ιουλ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Φύλλο2!$CZ$31</c:f>
              <c:numCache>
                <c:formatCode>_-* #,##0_-;\-* #,##0_-;_-* "-"??_-;_-@_-</c:formatCode>
                <c:ptCount val="1"/>
                <c:pt idx="0">
                  <c:v>2998589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066-4DD1-B1EA-27D83C531EA1}"/>
            </c:ext>
          </c:extLst>
        </c:ser>
        <c:ser>
          <c:idx val="26"/>
          <c:order val="26"/>
          <c:tx>
            <c:strRef>
              <c:f>Φύλλο2!$DA$30</c:f>
              <c:strCache>
                <c:ptCount val="1"/>
                <c:pt idx="0">
                  <c:v>18-Ιουλ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Φύλλο2!$DA$31</c:f>
              <c:numCache>
                <c:formatCode>_-* #,##0_-;\-* #,##0_-;_-* "-"??_-;_-@_-</c:formatCode>
                <c:ptCount val="1"/>
                <c:pt idx="0">
                  <c:v>3601309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6066-4DD1-B1EA-27D83C531EA1}"/>
            </c:ext>
          </c:extLst>
        </c:ser>
        <c:ser>
          <c:idx val="27"/>
          <c:order val="27"/>
          <c:tx>
            <c:strRef>
              <c:f>Φύλλο2!$DB$30</c:f>
              <c:strCache>
                <c:ptCount val="1"/>
                <c:pt idx="0">
                  <c:v>25-Ιουλ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Φύλλο2!$DB$31</c:f>
              <c:numCache>
                <c:formatCode>_-* #,##0_-;\-* #,##0_-;_-* "-"??_-;_-@_-</c:formatCode>
                <c:ptCount val="1"/>
                <c:pt idx="0">
                  <c:v>3740771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066-4DD1-B1EA-27D83C531EA1}"/>
            </c:ext>
          </c:extLst>
        </c:ser>
        <c:ser>
          <c:idx val="28"/>
          <c:order val="28"/>
          <c:tx>
            <c:strRef>
              <c:f>Φύλλο2!$DC$30</c:f>
              <c:strCache>
                <c:ptCount val="1"/>
                <c:pt idx="0">
                  <c:v>1-Αυγ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Φύλλο2!$DC$31</c:f>
              <c:numCache>
                <c:formatCode>_-* #,##0_-;\-* #,##0_-;_-* "-"??_-;_-@_-</c:formatCode>
                <c:ptCount val="1"/>
                <c:pt idx="0">
                  <c:v>4132913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6066-4DD1-B1EA-27D83C531EA1}"/>
            </c:ext>
          </c:extLst>
        </c:ser>
        <c:ser>
          <c:idx val="29"/>
          <c:order val="29"/>
          <c:tx>
            <c:strRef>
              <c:f>Φύλλο2!$DD$30</c:f>
              <c:strCache>
                <c:ptCount val="1"/>
                <c:pt idx="0">
                  <c:v>8-Αυγ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Φύλλο2!$DD$31</c:f>
              <c:numCache>
                <c:formatCode>_-* #,##0_-;\-* #,##0_-;_-* "-"??_-;_-@_-</c:formatCode>
                <c:ptCount val="1"/>
                <c:pt idx="0">
                  <c:v>4496777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6066-4DD1-B1EA-27D83C531EA1}"/>
            </c:ext>
          </c:extLst>
        </c:ser>
        <c:ser>
          <c:idx val="30"/>
          <c:order val="30"/>
          <c:tx>
            <c:strRef>
              <c:f>Φύλλο2!$DE$30</c:f>
              <c:strCache>
                <c:ptCount val="1"/>
                <c:pt idx="0">
                  <c:v>15-Αυγ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Φύλλο2!$DE$31</c:f>
              <c:numCache>
                <c:formatCode>_-* #,##0_-;\-* #,##0_-;_-* "-"??_-;_-@_-</c:formatCode>
                <c:ptCount val="1"/>
                <c:pt idx="0">
                  <c:v>4520273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6066-4DD1-B1EA-27D83C531EA1}"/>
            </c:ext>
          </c:extLst>
        </c:ser>
        <c:ser>
          <c:idx val="31"/>
          <c:order val="31"/>
          <c:tx>
            <c:strRef>
              <c:f>Φύλλο2!$DF$30</c:f>
              <c:strCache>
                <c:ptCount val="1"/>
                <c:pt idx="0">
                  <c:v>22-Αυγ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Φύλλο2!$DF$31</c:f>
              <c:numCache>
                <c:formatCode>_-* #,##0_-;\-* #,##0_-;_-* "-"??_-;_-@_-</c:formatCode>
                <c:ptCount val="1"/>
                <c:pt idx="0">
                  <c:v>4651011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6066-4DD1-B1EA-27D83C531EA1}"/>
            </c:ext>
          </c:extLst>
        </c:ser>
        <c:ser>
          <c:idx val="32"/>
          <c:order val="32"/>
          <c:tx>
            <c:strRef>
              <c:f>Φύλλο2!$DG$30</c:f>
              <c:strCache>
                <c:ptCount val="1"/>
                <c:pt idx="0">
                  <c:v>29-Αυγ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3670947610881492E-3"/>
                  <c:y val="-6.4187290529943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066-4DD1-B1EA-27D83C531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Φύλλο2!$DG$31</c:f>
              <c:numCache>
                <c:formatCode>_-* #,##0_-;\-* #,##0_-;_-* "-"??_-;_-@_-</c:formatCode>
                <c:ptCount val="1"/>
                <c:pt idx="0">
                  <c:v>4457972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6066-4DD1-B1EA-27D83C531EA1}"/>
            </c:ext>
          </c:extLst>
        </c:ser>
        <c:dLbls>
          <c:showVal val="1"/>
        </c:dLbls>
        <c:gapWidth val="219"/>
        <c:overlap val="-27"/>
        <c:axId val="115118080"/>
        <c:axId val="115119616"/>
      </c:barChart>
      <c:catAx>
        <c:axId val="115118080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tickLblPos val="none"/>
        <c:crossAx val="115119616"/>
        <c:crosses val="autoZero"/>
        <c:auto val="1"/>
        <c:lblAlgn val="ctr"/>
        <c:lblOffset val="100"/>
      </c:catAx>
      <c:valAx>
        <c:axId val="115119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118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ΕΒΔΟΜΑΔΙΑΙΑ ΕΞΕΛΙΞΗ ΘΑΝΑΤΩΝ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Φύλλο2!$BX$33</c:f>
              <c:strCache>
                <c:ptCount val="1"/>
                <c:pt idx="0">
                  <c:v>17-Ιαν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Φύλλο2!$BX$34</c:f>
              <c:numCache>
                <c:formatCode>_-* #,##0_-;\-* #,##0_-;_-* "-"??_-;_-@_-</c:formatCode>
                <c:ptCount val="1"/>
                <c:pt idx="0">
                  <c:v>97745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D0-4375-B5B8-728EBFDC7569}"/>
            </c:ext>
          </c:extLst>
        </c:ser>
        <c:ser>
          <c:idx val="1"/>
          <c:order val="1"/>
          <c:tx>
            <c:strRef>
              <c:f>Φύλλο2!$BY$33</c:f>
              <c:strCache>
                <c:ptCount val="1"/>
                <c:pt idx="0">
                  <c:v>24-Ιαν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0555555555555558E-2"/>
                  <c:y val="-6.018518518518516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E-4D18-9B1F-687E1D376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Φύλλο2!$BY$34</c:f>
              <c:numCache>
                <c:formatCode>_-* #,##0_-;\-* #,##0_-;_-* "-"??_-;_-@_-</c:formatCode>
                <c:ptCount val="1"/>
                <c:pt idx="0">
                  <c:v>98068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D0-4375-B5B8-728EBFDC7569}"/>
            </c:ext>
          </c:extLst>
        </c:ser>
        <c:ser>
          <c:idx val="2"/>
          <c:order val="2"/>
          <c:tx>
            <c:strRef>
              <c:f>Φύλλο2!$BZ$33</c:f>
              <c:strCache>
                <c:ptCount val="1"/>
                <c:pt idx="0">
                  <c:v>31-Ιαν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Φύλλο2!$BZ$34</c:f>
              <c:numCache>
                <c:formatCode>_-* #,##0_-;\-* #,##0_-;_-* "-"??_-;_-@_-</c:formatCode>
                <c:ptCount val="1"/>
                <c:pt idx="0">
                  <c:v>97718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D0-4375-B5B8-728EBFDC7569}"/>
            </c:ext>
          </c:extLst>
        </c:ser>
        <c:ser>
          <c:idx val="3"/>
          <c:order val="3"/>
          <c:tx>
            <c:strRef>
              <c:f>Φύλλο2!$CA$33</c:f>
              <c:strCache>
                <c:ptCount val="1"/>
                <c:pt idx="0">
                  <c:v>7-Φεβ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Φύλλο2!$CA$34</c:f>
              <c:numCache>
                <c:formatCode>_-* #,##0_-;\-* #,##0_-;_-* "-"??_-;_-@_-</c:formatCode>
                <c:ptCount val="1"/>
                <c:pt idx="0">
                  <c:v>90442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D0-4375-B5B8-728EBFDC7569}"/>
            </c:ext>
          </c:extLst>
        </c:ser>
        <c:ser>
          <c:idx val="4"/>
          <c:order val="4"/>
          <c:tx>
            <c:strRef>
              <c:f>Φύλλο2!$CB$33</c:f>
              <c:strCache>
                <c:ptCount val="1"/>
                <c:pt idx="0">
                  <c:v>14-Φεβ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Φύλλο2!$CB$34</c:f>
              <c:numCache>
                <c:formatCode>_-* #,##0_-;\-* #,##0_-;_-* "-"??_-;_-@_-</c:formatCode>
                <c:ptCount val="1"/>
                <c:pt idx="0">
                  <c:v>82774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D0-4375-B5B8-728EBFDC7569}"/>
            </c:ext>
          </c:extLst>
        </c:ser>
        <c:ser>
          <c:idx val="5"/>
          <c:order val="5"/>
          <c:tx>
            <c:strRef>
              <c:f>Φύλλο2!$CC$33</c:f>
              <c:strCache>
                <c:ptCount val="1"/>
                <c:pt idx="0">
                  <c:v>21-Φεβ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Φύλλο2!$CC$34</c:f>
              <c:numCache>
                <c:formatCode>#,##0</c:formatCode>
                <c:ptCount val="1"/>
                <c:pt idx="0">
                  <c:v>66896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D0-4375-B5B8-728EBFDC7569}"/>
            </c:ext>
          </c:extLst>
        </c:ser>
        <c:ser>
          <c:idx val="6"/>
          <c:order val="6"/>
          <c:tx>
            <c:strRef>
              <c:f>Φύλλο2!$CD$33</c:f>
              <c:strCache>
                <c:ptCount val="1"/>
                <c:pt idx="0">
                  <c:v>28-Φεβ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Φύλλο2!$CD$34</c:f>
              <c:numCache>
                <c:formatCode>#,##0</c:formatCode>
                <c:ptCount val="1"/>
                <c:pt idx="0">
                  <c:v>64829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D0-4375-B5B8-728EBFDC7569}"/>
            </c:ext>
          </c:extLst>
        </c:ser>
        <c:ser>
          <c:idx val="7"/>
          <c:order val="7"/>
          <c:tx>
            <c:strRef>
              <c:f>Φύλλο2!$CE$33</c:f>
              <c:strCache>
                <c:ptCount val="1"/>
                <c:pt idx="0">
                  <c:v>7-Μαρ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Φύλλο2!$CE$34</c:f>
              <c:numCache>
                <c:formatCode>_-* #,##0_-;\-* #,##0_-;_-* "-"??_-;_-@_-</c:formatCode>
                <c:ptCount val="1"/>
                <c:pt idx="0">
                  <c:v>63312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D0-4375-B5B8-728EBFDC7569}"/>
            </c:ext>
          </c:extLst>
        </c:ser>
        <c:ser>
          <c:idx val="8"/>
          <c:order val="8"/>
          <c:tx>
            <c:strRef>
              <c:f>Φύλλο2!$CF$33</c:f>
              <c:strCache>
                <c:ptCount val="1"/>
                <c:pt idx="0">
                  <c:v>14-Μαρ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Φύλλο2!$CF$34</c:f>
              <c:numCache>
                <c:formatCode>_-* #,##0_-;\-* #,##0_-;_-* "-"??_-;_-@_-</c:formatCode>
                <c:ptCount val="1"/>
                <c:pt idx="0">
                  <c:v>59466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D0-4375-B5B8-728EBFDC7569}"/>
            </c:ext>
          </c:extLst>
        </c:ser>
        <c:ser>
          <c:idx val="9"/>
          <c:order val="9"/>
          <c:tx>
            <c:strRef>
              <c:f>Φύλλο2!$CG$33</c:f>
              <c:strCache>
                <c:ptCount val="1"/>
                <c:pt idx="0">
                  <c:v>21-Μαρ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Φύλλο2!$CG$34</c:f>
              <c:numCache>
                <c:formatCode>#,##0</c:formatCode>
                <c:ptCount val="1"/>
                <c:pt idx="0">
                  <c:v>62637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8D0-4375-B5B8-728EBFDC7569}"/>
            </c:ext>
          </c:extLst>
        </c:ser>
        <c:ser>
          <c:idx val="10"/>
          <c:order val="10"/>
          <c:tx>
            <c:strRef>
              <c:f>Φύλλο2!$CH$33</c:f>
              <c:strCache>
                <c:ptCount val="1"/>
                <c:pt idx="0">
                  <c:v>28-Μαρ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Φύλλο2!$CH$34</c:f>
              <c:numCache>
                <c:formatCode>#,##0</c:formatCode>
                <c:ptCount val="1"/>
                <c:pt idx="0">
                  <c:v>66396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D0-4375-B5B8-728EBFDC7569}"/>
            </c:ext>
          </c:extLst>
        </c:ser>
        <c:ser>
          <c:idx val="11"/>
          <c:order val="11"/>
          <c:tx>
            <c:strRef>
              <c:f>Φύλλο2!$CI$33</c:f>
              <c:strCache>
                <c:ptCount val="1"/>
                <c:pt idx="0">
                  <c:v>4-Απρ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Φύλλο2!$CI$34</c:f>
              <c:numCache>
                <c:formatCode>#,##0</c:formatCode>
                <c:ptCount val="1"/>
                <c:pt idx="0">
                  <c:v>70906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8D0-4375-B5B8-728EBFDC7569}"/>
            </c:ext>
          </c:extLst>
        </c:ser>
        <c:ser>
          <c:idx val="12"/>
          <c:order val="12"/>
          <c:tx>
            <c:strRef>
              <c:f>Φύλλο2!$CJ$33</c:f>
              <c:strCache>
                <c:ptCount val="1"/>
                <c:pt idx="0">
                  <c:v>11-Απρ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Φύλλο2!$CJ$34</c:f>
              <c:numCache>
                <c:formatCode>#,##0</c:formatCode>
                <c:ptCount val="1"/>
                <c:pt idx="0">
                  <c:v>79934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8D0-4375-B5B8-728EBFDC7569}"/>
            </c:ext>
          </c:extLst>
        </c:ser>
        <c:ser>
          <c:idx val="13"/>
          <c:order val="13"/>
          <c:tx>
            <c:strRef>
              <c:f>Φύλλο2!$CK$33</c:f>
              <c:strCache>
                <c:ptCount val="1"/>
                <c:pt idx="0">
                  <c:v>18-Απρ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Φύλλο2!$CK$34</c:f>
              <c:numCache>
                <c:formatCode>#,##0</c:formatCode>
                <c:ptCount val="1"/>
                <c:pt idx="0">
                  <c:v>83116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8D0-4375-B5B8-728EBFDC7569}"/>
            </c:ext>
          </c:extLst>
        </c:ser>
        <c:ser>
          <c:idx val="14"/>
          <c:order val="14"/>
          <c:tx>
            <c:strRef>
              <c:f>Φύλλο2!$CL$33</c:f>
              <c:strCache>
                <c:ptCount val="1"/>
                <c:pt idx="0">
                  <c:v>25-Απρ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Φύλλο2!$CL$34</c:f>
              <c:numCache>
                <c:formatCode>#,##0</c:formatCode>
                <c:ptCount val="1"/>
                <c:pt idx="0">
                  <c:v>88785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8D0-4375-B5B8-728EBFDC7569}"/>
            </c:ext>
          </c:extLst>
        </c:ser>
        <c:ser>
          <c:idx val="15"/>
          <c:order val="15"/>
          <c:tx>
            <c:strRef>
              <c:f>Φύλλο2!$CM$33</c:f>
              <c:strCache>
                <c:ptCount val="1"/>
                <c:pt idx="0">
                  <c:v>2-Μαϊ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7777777777777796E-3"/>
                  <c:y val="-3.703703703703708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E-4D18-9B1F-687E1D376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Φύλλο2!$CM$34</c:f>
              <c:numCache>
                <c:formatCode>#,##0</c:formatCode>
                <c:ptCount val="1"/>
                <c:pt idx="0">
                  <c:v>93463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8D0-4375-B5B8-728EBFDC7569}"/>
            </c:ext>
          </c:extLst>
        </c:ser>
        <c:ser>
          <c:idx val="16"/>
          <c:order val="16"/>
          <c:tx>
            <c:strRef>
              <c:f>Φύλλο2!$CN$33</c:f>
              <c:strCache>
                <c:ptCount val="1"/>
                <c:pt idx="0">
                  <c:v>9-Μαϊ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Φύλλο2!$CN$34</c:f>
              <c:numCache>
                <c:formatCode>#,##0</c:formatCode>
                <c:ptCount val="1"/>
                <c:pt idx="0">
                  <c:v>89897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8D0-4375-B5B8-728EBFDC7569}"/>
            </c:ext>
          </c:extLst>
        </c:ser>
        <c:ser>
          <c:idx val="17"/>
          <c:order val="17"/>
          <c:tx>
            <c:strRef>
              <c:f>Φύλλο2!$CO$33</c:f>
              <c:strCache>
                <c:ptCount val="1"/>
                <c:pt idx="0">
                  <c:v>16-Μαϊ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Φύλλο2!$CO$34</c:f>
              <c:numCache>
                <c:formatCode>#,##0</c:formatCode>
                <c:ptCount val="1"/>
                <c:pt idx="0">
                  <c:v>86114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8D0-4375-B5B8-728EBFDC7569}"/>
            </c:ext>
          </c:extLst>
        </c:ser>
        <c:ser>
          <c:idx val="18"/>
          <c:order val="18"/>
          <c:tx>
            <c:strRef>
              <c:f>Φύλλο2!$CP$33</c:f>
              <c:strCache>
                <c:ptCount val="1"/>
                <c:pt idx="0">
                  <c:v>23-Μαϊ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Φύλλο2!$CP$34</c:f>
              <c:numCache>
                <c:formatCode>#,##0</c:formatCode>
                <c:ptCount val="1"/>
                <c:pt idx="0">
                  <c:v>83964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68D0-4375-B5B8-728EBFDC7569}"/>
            </c:ext>
          </c:extLst>
        </c:ser>
        <c:ser>
          <c:idx val="19"/>
          <c:order val="19"/>
          <c:tx>
            <c:strRef>
              <c:f>Φύλλο2!$CQ$33</c:f>
              <c:strCache>
                <c:ptCount val="1"/>
                <c:pt idx="0">
                  <c:v>30-Μαϊ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Φύλλο2!$CQ$34</c:f>
              <c:numCache>
                <c:formatCode>#,##0</c:formatCode>
                <c:ptCount val="1"/>
                <c:pt idx="0">
                  <c:v>80206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8D0-4375-B5B8-728EBFDC7569}"/>
            </c:ext>
          </c:extLst>
        </c:ser>
        <c:ser>
          <c:idx val="20"/>
          <c:order val="20"/>
          <c:tx>
            <c:strRef>
              <c:f>Φύλλο2!$CR$33</c:f>
              <c:strCache>
                <c:ptCount val="1"/>
                <c:pt idx="0">
                  <c:v>6-Ιουν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FF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CE-4D18-9B1F-687E1D3762D3}"/>
              </c:ext>
            </c:extLst>
          </c:dPt>
          <c:dLbls>
            <c:delete val="1"/>
          </c:dLbls>
          <c:val>
            <c:numRef>
              <c:f>Φύλλο2!$CR$34</c:f>
              <c:numCache>
                <c:formatCode>#,##0</c:formatCode>
                <c:ptCount val="1"/>
                <c:pt idx="0">
                  <c:v>187693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8D0-4375-B5B8-728EBFDC7569}"/>
            </c:ext>
          </c:extLst>
        </c:ser>
        <c:ser>
          <c:idx val="21"/>
          <c:order val="21"/>
          <c:tx>
            <c:strRef>
              <c:f>Φύλλο2!$CS$33</c:f>
              <c:strCache>
                <c:ptCount val="1"/>
                <c:pt idx="0">
                  <c:v>13-Ιουν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Φύλλο2!$CS$34</c:f>
              <c:numCache>
                <c:formatCode>#,##0</c:formatCode>
                <c:ptCount val="1"/>
                <c:pt idx="0">
                  <c:v>73493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8D0-4375-B5B8-728EBFDC7569}"/>
            </c:ext>
          </c:extLst>
        </c:ser>
        <c:ser>
          <c:idx val="22"/>
          <c:order val="22"/>
          <c:tx>
            <c:strRef>
              <c:f>Φύλλο2!$CT$33</c:f>
              <c:strCache>
                <c:ptCount val="1"/>
                <c:pt idx="0">
                  <c:v>20-Ιουν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Φύλλο2!$CT$34</c:f>
              <c:numCache>
                <c:formatCode>#,##0</c:formatCode>
                <c:ptCount val="1"/>
                <c:pt idx="0">
                  <c:v>65394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8D0-4375-B5B8-728EBFDC7569}"/>
            </c:ext>
          </c:extLst>
        </c:ser>
        <c:ser>
          <c:idx val="23"/>
          <c:order val="23"/>
          <c:tx>
            <c:strRef>
              <c:f>Φύλλο2!$CU$33</c:f>
              <c:strCache>
                <c:ptCount val="1"/>
                <c:pt idx="0">
                  <c:v>27-Ιουν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Φύλλο2!$CU$34</c:f>
              <c:numCache>
                <c:formatCode>#,##0</c:formatCode>
                <c:ptCount val="1"/>
                <c:pt idx="0">
                  <c:v>57073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68D0-4375-B5B8-728EBFDC7569}"/>
            </c:ext>
          </c:extLst>
        </c:ser>
        <c:ser>
          <c:idx val="24"/>
          <c:order val="24"/>
          <c:tx>
            <c:strRef>
              <c:f>Φύλλο2!$CV$33</c:f>
              <c:strCache>
                <c:ptCount val="1"/>
                <c:pt idx="0">
                  <c:v>4-Ιουλ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9951339204619122E-3"/>
                  <c:y val="-7.1599640483937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CE-4D18-9B1F-687E1D376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Φύλλο2!$CV$34</c:f>
              <c:numCache>
                <c:formatCode>#,##0</c:formatCode>
                <c:ptCount val="1"/>
                <c:pt idx="0">
                  <c:v>54024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68D0-4375-B5B8-728EBFDC7569}"/>
            </c:ext>
          </c:extLst>
        </c:ser>
        <c:ser>
          <c:idx val="25"/>
          <c:order val="25"/>
          <c:tx>
            <c:strRef>
              <c:f>Φύλλο2!$CW$33</c:f>
              <c:strCache>
                <c:ptCount val="1"/>
                <c:pt idx="0">
                  <c:v>11-Ιουλ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B6-4C8F-B110-9ACB600C55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Φύλλο2!$CW$34</c:f>
              <c:numCache>
                <c:formatCode>#,##0</c:formatCode>
                <c:ptCount val="1"/>
                <c:pt idx="0">
                  <c:v>54280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68D0-4375-B5B8-728EBFDC7569}"/>
            </c:ext>
          </c:extLst>
        </c:ser>
        <c:ser>
          <c:idx val="26"/>
          <c:order val="26"/>
          <c:tx>
            <c:strRef>
              <c:f>Φύλλο2!$CX$33</c:f>
              <c:strCache>
                <c:ptCount val="1"/>
                <c:pt idx="0">
                  <c:v>18-Ιουλ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Φύλλο2!$CX$34</c:f>
              <c:numCache>
                <c:formatCode>#,##0</c:formatCode>
                <c:ptCount val="1"/>
                <c:pt idx="0">
                  <c:v>58271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8D0-4375-B5B8-728EBFDC7569}"/>
            </c:ext>
          </c:extLst>
        </c:ser>
        <c:ser>
          <c:idx val="27"/>
          <c:order val="27"/>
          <c:tx>
            <c:strRef>
              <c:f>Φύλλο2!$CY$33</c:f>
              <c:strCache>
                <c:ptCount val="1"/>
                <c:pt idx="0">
                  <c:v>25-Ιουλ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Φύλλο2!$CY$34</c:f>
              <c:numCache>
                <c:formatCode>#,##0</c:formatCode>
                <c:ptCount val="1"/>
                <c:pt idx="0">
                  <c:v>70408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BA-40E2-A7B0-1C1F4E5AA83A}"/>
            </c:ext>
          </c:extLst>
        </c:ser>
        <c:ser>
          <c:idx val="28"/>
          <c:order val="28"/>
          <c:tx>
            <c:strRef>
              <c:f>Φύλλο2!$CZ$33</c:f>
              <c:strCache>
                <c:ptCount val="1"/>
                <c:pt idx="0">
                  <c:v>1-Αυγ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Φύλλο2!$CZ$34</c:f>
              <c:numCache>
                <c:formatCode>#,##0</c:formatCode>
                <c:ptCount val="1"/>
                <c:pt idx="0">
                  <c:v>64600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EA-4B1A-B24A-8605859C02B1}"/>
            </c:ext>
          </c:extLst>
        </c:ser>
        <c:ser>
          <c:idx val="29"/>
          <c:order val="29"/>
          <c:tx>
            <c:strRef>
              <c:f>Φύλλο2!$DA$33</c:f>
              <c:strCache>
                <c:ptCount val="1"/>
                <c:pt idx="0">
                  <c:v>8-Αυγ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5389294625016309E-2"/>
                  <c:y val="-3.304598791566339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CE-4D18-9B1F-687E1D376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Φύλλο2!$DA$34</c:f>
              <c:numCache>
                <c:formatCode>#,##0</c:formatCode>
                <c:ptCount val="1"/>
                <c:pt idx="0">
                  <c:v>71144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D7-4DBA-B98C-A0C98B5B16FD}"/>
            </c:ext>
          </c:extLst>
        </c:ser>
        <c:ser>
          <c:idx val="30"/>
          <c:order val="30"/>
          <c:tx>
            <c:strRef>
              <c:f>Φύλλο2!$DB$33</c:f>
              <c:strCache>
                <c:ptCount val="1"/>
                <c:pt idx="0">
                  <c:v>15-Αυγ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Φύλλο2!$DB$34</c:f>
              <c:numCache>
                <c:formatCode>#,##0</c:formatCode>
                <c:ptCount val="1"/>
                <c:pt idx="0">
                  <c:v>68482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2F-4A4B-B7E5-34E8C59370B1}"/>
            </c:ext>
          </c:extLst>
        </c:ser>
        <c:ser>
          <c:idx val="31"/>
          <c:order val="31"/>
          <c:tx>
            <c:strRef>
              <c:f>Φύλλο2!$DC$33</c:f>
              <c:strCache>
                <c:ptCount val="1"/>
                <c:pt idx="0">
                  <c:v>22-Αυγ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Φύλλο2!$DC$34</c:f>
              <c:numCache>
                <c:formatCode>#,##0</c:formatCode>
                <c:ptCount val="1"/>
                <c:pt idx="0">
                  <c:v>69072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71-4790-9D28-BCB4A47D2650}"/>
            </c:ext>
          </c:extLst>
        </c:ser>
        <c:ser>
          <c:idx val="32"/>
          <c:order val="32"/>
          <c:tx>
            <c:strRef>
              <c:f>Φύλλο2!$DD$33</c:f>
              <c:strCache>
                <c:ptCount val="1"/>
                <c:pt idx="0">
                  <c:v>29-Αυγ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Φύλλο2!$DD$34</c:f>
              <c:numCache>
                <c:formatCode>#,##0</c:formatCode>
                <c:ptCount val="1"/>
                <c:pt idx="0">
                  <c:v>68826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7A-457E-9F8F-367B965AB3EC}"/>
            </c:ext>
          </c:extLst>
        </c:ser>
        <c:ser>
          <c:idx val="33"/>
          <c:order val="33"/>
          <c:tx>
            <c:strRef>
              <c:f>Φύλλο2!$DE$33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Φύλλο2!$DE$34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FA-46AE-994B-130F60CFD490}"/>
            </c:ext>
          </c:extLst>
        </c:ser>
        <c:dLbls>
          <c:showVal val="1"/>
        </c:dLbls>
        <c:gapWidth val="219"/>
        <c:overlap val="-27"/>
        <c:axId val="117828224"/>
        <c:axId val="117850496"/>
      </c:barChart>
      <c:catAx>
        <c:axId val="117828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7850496"/>
        <c:crosses val="autoZero"/>
        <c:auto val="1"/>
        <c:lblAlgn val="ctr"/>
        <c:lblOffset val="100"/>
      </c:catAx>
      <c:valAx>
        <c:axId val="117850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7828224"/>
        <c:crosses val="autoZero"/>
        <c:crossBetween val="between"/>
      </c:valAx>
      <c:spPr>
        <a:solidFill>
          <a:srgbClr val="CCECFF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/>
              <a:t>ΡΥΘΜΟΣ ΑΥΞΗΣΗΣ ΚΡΟΥΣΜΑΤΩΝ</a:t>
            </a:r>
          </a:p>
        </c:rich>
      </c:tx>
      <c:layout>
        <c:manualLayout>
          <c:xMode val="edge"/>
          <c:yMode val="edge"/>
          <c:x val="0.34891486919798859"/>
          <c:y val="4.0456991563144327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028132902388422E-2"/>
          <c:y val="2.5295634544587838E-2"/>
          <c:w val="0.95851321953810997"/>
          <c:h val="0.8542591953144606"/>
        </c:manualLayout>
      </c:layout>
      <c:barChart>
        <c:barDir val="col"/>
        <c:grouping val="clustered"/>
        <c:ser>
          <c:idx val="1"/>
          <c:order val="0"/>
          <c:tx>
            <c:v>8/8-15/8</c:v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1.1368250101502237E-2"/>
                  <c:y val="-4.1787749698096302E-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C-43D2-A4E0-E9DBA2AC68C0}"/>
                </c:ext>
              </c:extLst>
            </c:dLbl>
            <c:dLbl>
              <c:idx val="4"/>
              <c:layout>
                <c:manualLayout>
                  <c:x val="-1.2992285830288268E-2"/>
                  <c:y val="-6.37562912451706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C-43D2-A4E0-E9DBA2AC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Φύλλο2!$FI$3:$FI$14</c:f>
              <c:numCache>
                <c:formatCode>0%</c:formatCode>
                <c:ptCount val="12"/>
                <c:pt idx="0">
                  <c:v>1.0019977631785158E-2</c:v>
                </c:pt>
                <c:pt idx="1">
                  <c:v>6.4224430108333591E-2</c:v>
                </c:pt>
                <c:pt idx="2">
                  <c:v>2.2974055672330268E-2</c:v>
                </c:pt>
                <c:pt idx="3">
                  <c:v>3.2652213170429496E-2</c:v>
                </c:pt>
                <c:pt idx="4">
                  <c:v>2.2316005660833763E-2</c:v>
                </c:pt>
                <c:pt idx="5">
                  <c:v>1.895212000694705E-2</c:v>
                </c:pt>
                <c:pt idx="6" formatCode="0.0%">
                  <c:v>6.589271871277582E-3</c:v>
                </c:pt>
                <c:pt idx="7">
                  <c:v>4.4600071568596952E-2</c:v>
                </c:pt>
                <c:pt idx="8">
                  <c:v>1.1562153060632031E-2</c:v>
                </c:pt>
                <c:pt idx="9">
                  <c:v>2.5625171160441006E-2</c:v>
                </c:pt>
                <c:pt idx="10">
                  <c:v>1.5756221269448378E-2</c:v>
                </c:pt>
                <c:pt idx="11" formatCode="0.0%">
                  <c:v>8.2485636721319061E-3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C-43D2-A4E0-E9DBA2AC68C0}"/>
            </c:ext>
          </c:extLst>
        </c:ser>
        <c:ser>
          <c:idx val="2"/>
          <c:order val="1"/>
          <c:tx>
            <c:v>15/8-22/8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5.9547288826792721E-17"/>
                  <c:y val="-3.47765605981562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C-43D2-A4E0-E9DBA2AC68C0}"/>
                </c:ext>
              </c:extLst>
            </c:dLbl>
            <c:dLbl>
              <c:idx val="5"/>
              <c:layout>
                <c:manualLayout>
                  <c:x val="1.1230469373684592E-2"/>
                  <c:y val="-4.853381581170145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EC-43D2-A4E0-E9DBA2AC68C0}"/>
                </c:ext>
              </c:extLst>
            </c:dLbl>
            <c:dLbl>
              <c:idx val="7"/>
              <c:layout>
                <c:manualLayout>
                  <c:x val="3.248071457572067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EC-43D2-A4E0-E9DBA2AC68C0}"/>
                </c:ext>
              </c:extLst>
            </c:dLbl>
            <c:dLbl>
              <c:idx val="9"/>
              <c:layout>
                <c:manualLayout>
                  <c:x val="0"/>
                  <c:y val="-2.91757840991976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EC-43D2-A4E0-E9DBA2AC68C0}"/>
                </c:ext>
              </c:extLst>
            </c:dLbl>
            <c:dLbl>
              <c:idx val="11"/>
              <c:layout>
                <c:manualLayout>
                  <c:x val="-1.1909457765358547E-16"/>
                  <c:y val="-3.28227571115973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EC-43D2-A4E0-E9DBA2AC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Φύλλο2!$FK$3:$FK$14</c:f>
              <c:numCache>
                <c:formatCode>0%</c:formatCode>
                <c:ptCount val="12"/>
                <c:pt idx="0">
                  <c:v>9.9412922373740276E-3</c:v>
                </c:pt>
                <c:pt idx="1">
                  <c:v>5.6778843970418137E-2</c:v>
                </c:pt>
                <c:pt idx="2">
                  <c:v>1.6386991481909179E-2</c:v>
                </c:pt>
                <c:pt idx="3">
                  <c:v>3.596349879396999E-2</c:v>
                </c:pt>
                <c:pt idx="4">
                  <c:v>2.2460219934628024E-2</c:v>
                </c:pt>
                <c:pt idx="5">
                  <c:v>3.5385679022113467E-2</c:v>
                </c:pt>
                <c:pt idx="6" formatCode="0.0%">
                  <c:v>2.5921577835172579E-3</c:v>
                </c:pt>
                <c:pt idx="7">
                  <c:v>4.1072376076332316E-2</c:v>
                </c:pt>
                <c:pt idx="8">
                  <c:v>1.2050937976412964E-2</c:v>
                </c:pt>
                <c:pt idx="9">
                  <c:v>2.8237654122471811E-2</c:v>
                </c:pt>
                <c:pt idx="10">
                  <c:v>2.3642359340472548E-2</c:v>
                </c:pt>
                <c:pt idx="11">
                  <c:v>1.2491712334814879E-2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EC-43D2-A4E0-E9DBA2AC68C0}"/>
            </c:ext>
          </c:extLst>
        </c:ser>
        <c:ser>
          <c:idx val="0"/>
          <c:order val="2"/>
          <c:tx>
            <c:v>22/8-29/8</c:v>
          </c:tx>
          <c:spPr>
            <a:solidFill>
              <a:srgbClr val="FF99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948842874543240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EC-43D2-A4E0-E9DBA2AC68C0}"/>
                </c:ext>
              </c:extLst>
            </c:dLbl>
            <c:dLbl>
              <c:idx val="6"/>
              <c:layout>
                <c:manualLayout>
                  <c:x val="1.4616321559074179E-2"/>
                  <c:y val="-1.2751258249034122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C-43D2-A4E0-E9DBA2AC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Φύλλο2!$FM$3:$FM$14</c:f>
              <c:numCache>
                <c:formatCode>0%</c:formatCode>
                <c:ptCount val="12"/>
                <c:pt idx="0" formatCode="0.0%">
                  <c:v>8.8478091643582214E-3</c:v>
                </c:pt>
                <c:pt idx="1">
                  <c:v>5.3419694281559099E-2</c:v>
                </c:pt>
                <c:pt idx="2">
                  <c:v>1.2861671627411487E-2</c:v>
                </c:pt>
                <c:pt idx="3">
                  <c:v>3.1631745364081927E-2</c:v>
                </c:pt>
                <c:pt idx="4">
                  <c:v>2.1055111912660886E-2</c:v>
                </c:pt>
                <c:pt idx="5">
                  <c:v>1.6904438818122071E-2</c:v>
                </c:pt>
                <c:pt idx="6" formatCode="0.0%">
                  <c:v>2.2294873115942713E-3</c:v>
                </c:pt>
                <c:pt idx="7">
                  <c:v>3.9573594474825911E-2</c:v>
                </c:pt>
                <c:pt idx="8">
                  <c:v>1.2187576800724569E-2</c:v>
                </c:pt>
                <c:pt idx="9">
                  <c:v>2.8268793737378187E-2</c:v>
                </c:pt>
                <c:pt idx="10">
                  <c:v>2.3917285831758017E-2</c:v>
                </c:pt>
                <c:pt idx="11">
                  <c:v>1.512463504271123E-2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0EC-43D2-A4E0-E9DBA2AC68C0}"/>
            </c:ext>
          </c:extLst>
        </c:ser>
        <c:dLbls>
          <c:showVal val="1"/>
        </c:dLbls>
        <c:gapWidth val="219"/>
        <c:overlap val="-27"/>
        <c:axId val="119465472"/>
        <c:axId val="119467008"/>
      </c:barChart>
      <c:catAx>
        <c:axId val="119465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467008"/>
        <c:crosses val="autoZero"/>
        <c:auto val="1"/>
        <c:lblAlgn val="ctr"/>
        <c:lblOffset val="100"/>
      </c:catAx>
      <c:valAx>
        <c:axId val="119467008"/>
        <c:scaling>
          <c:orientation val="minMax"/>
          <c:max val="7.0000000000000021E-2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465472"/>
        <c:crosses val="autoZero"/>
        <c:crossBetween val="between"/>
        <c:majorUnit val="1.0000000000000004E-2"/>
        <c:minorUnit val="1.0000000000000004E-2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glow rad="127000">
            <a:srgbClr val="9966FF"/>
          </a:glow>
        </a:effectLst>
      </c:spPr>
    </c:plotArea>
    <c:legend>
      <c:legendPos val="r"/>
      <c:layout>
        <c:manualLayout>
          <c:xMode val="edge"/>
          <c:yMode val="edge"/>
          <c:x val="0.36791327393454643"/>
          <c:y val="0.12841176543072963"/>
          <c:w val="0.10846569923344479"/>
          <c:h val="0.33253367367540604"/>
        </c:manualLayout>
      </c:layout>
      <c:spPr>
        <a:noFill/>
        <a:ln>
          <a:noFill/>
        </a:ln>
        <a:effectLst>
          <a:glow rad="127000">
            <a:srgbClr val="CCEC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/>
              <a:t>ΑΡΙΘΜΟΣ ΚΡΟΥΣΜΑΤΩΝ</a:t>
            </a:r>
          </a:p>
        </c:rich>
      </c:tx>
      <c:layout>
        <c:manualLayout>
          <c:xMode val="edge"/>
          <c:yMode val="edge"/>
          <c:x val="0.54710202462127278"/>
          <c:y val="4.1006847494642555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014772455883192E-2"/>
          <c:y val="3.0083953749720702E-2"/>
          <c:w val="0.93262290711515161"/>
          <c:h val="0.86384476940382482"/>
        </c:manualLayout>
      </c:layout>
      <c:barChart>
        <c:barDir val="col"/>
        <c:grouping val="clustered"/>
        <c:ser>
          <c:idx val="0"/>
          <c:order val="0"/>
          <c:tx>
            <c:v>8/8-15/8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7768303836316708E-3"/>
                  <c:y val="1.86461588692861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7-4BB0-A36D-11D77C8CF65C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7-4BB0-A36D-11D77C8CF65C}"/>
                </c:ext>
              </c:extLst>
            </c:dLbl>
            <c:dLbl>
              <c:idx val="3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7-4BB0-A36D-11D77C8CF65C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47-4BB0-A36D-11D77C8CF65C}"/>
                </c:ext>
              </c:extLst>
            </c:dLbl>
            <c:dLbl>
              <c:idx val="6"/>
              <c:layout>
                <c:manualLayout>
                  <c:x val="-1.9545134219948451E-2"/>
                  <c:y val="-1.04712013106316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47-4BB0-A36D-11D77C8CF65C}"/>
                </c:ext>
              </c:extLst>
            </c:dLbl>
            <c:dLbl>
              <c:idx val="7"/>
              <c:layout>
                <c:manualLayout>
                  <c:x val="-2.4875625370843396E-2"/>
                  <c:y val="-3.29488304547607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47-4BB0-A36D-11D77C8CF65C}"/>
                </c:ext>
              </c:extLst>
            </c:dLbl>
            <c:dLbl>
              <c:idx val="8"/>
              <c:layout>
                <c:manualLayout>
                  <c:x val="1.7768303836316708E-3"/>
                  <c:y val="-8.05418036175204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7-4BB0-A36D-11D77C8CF65C}"/>
                </c:ext>
              </c:extLst>
            </c:dLbl>
            <c:dLbl>
              <c:idx val="9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47-4BB0-A36D-11D77C8CF65C}"/>
                </c:ext>
              </c:extLst>
            </c:dLbl>
            <c:dLbl>
              <c:idx val="10"/>
              <c:layout>
                <c:manualLayout>
                  <c:x val="-2.8429286138106729E-2"/>
                  <c:y val="-3.3631244965372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7-4BB0-A36D-11D77C8CF65C}"/>
                </c:ext>
              </c:extLst>
            </c:dLbl>
            <c:dLbl>
              <c:idx val="11"/>
              <c:layout>
                <c:manualLayout>
                  <c:x val="-1.5991473452685038E-2"/>
                  <c:y val="-3.49040043687720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47-4BB0-A36D-11D77C8CF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Φύλλο2!$FH$3:$FH$14</c:f>
              <c:numCache>
                <c:formatCode>_-* #,##0_-;\-* #,##0_-;_-* "-"??_-;_-@_-</c:formatCode>
                <c:ptCount val="12"/>
                <c:pt idx="0">
                  <c:v>44052</c:v>
                </c:pt>
                <c:pt idx="1">
                  <c:v>267092</c:v>
                </c:pt>
                <c:pt idx="2">
                  <c:v>105408</c:v>
                </c:pt>
                <c:pt idx="3">
                  <c:v>199113</c:v>
                </c:pt>
                <c:pt idx="4">
                  <c:v>4520273</c:v>
                </c:pt>
                <c:pt idx="5">
                  <c:v>120363</c:v>
                </c:pt>
                <c:pt idx="6">
                  <c:v>697</c:v>
                </c:pt>
                <c:pt idx="7">
                  <c:v>22933</c:v>
                </c:pt>
                <c:pt idx="8">
                  <c:v>13143</c:v>
                </c:pt>
                <c:pt idx="9">
                  <c:v>915971</c:v>
                </c:pt>
                <c:pt idx="10">
                  <c:v>11407</c:v>
                </c:pt>
                <c:pt idx="11">
                  <c:v>31317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447-4BB0-A36D-11D77C8CF65C}"/>
            </c:ext>
          </c:extLst>
        </c:ser>
        <c:ser>
          <c:idx val="1"/>
          <c:order val="1"/>
          <c:tx>
            <c:v>15/8-22/8</c:v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304911508950123E-3"/>
                  <c:y val="-4.18848052425266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47-4BB0-A36D-11D77C8CF65C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7-4BB0-A36D-11D77C8CF65C}"/>
                </c:ext>
              </c:extLst>
            </c:dLbl>
            <c:dLbl>
              <c:idx val="2"/>
              <c:layout>
                <c:manualLayout>
                  <c:x val="1.0660982301790021E-2"/>
                  <c:y val="-3.660991073523722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47-4BB0-A36D-11D77C8CF65C}"/>
                </c:ext>
              </c:extLst>
            </c:dLbl>
            <c:dLbl>
              <c:idx val="3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47-4BB0-A36D-11D77C8CF65C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47-4BB0-A36D-11D77C8CF65C}"/>
                </c:ext>
              </c:extLst>
            </c:dLbl>
            <c:dLbl>
              <c:idx val="5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47-4BB0-A36D-11D77C8CF65C}"/>
                </c:ext>
              </c:extLst>
            </c:dLbl>
            <c:dLbl>
              <c:idx val="6"/>
              <c:layout>
                <c:manualLayout>
                  <c:x val="2.3098794987211718E-2"/>
                  <c:y val="-3.66099107352378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47-4BB0-A36D-11D77C8CF65C}"/>
                </c:ext>
              </c:extLst>
            </c:dLbl>
            <c:dLbl>
              <c:idx val="7"/>
              <c:layout>
                <c:manualLayout>
                  <c:x val="-1.2437812685421693E-2"/>
                  <c:y val="-1.279798709177745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47-4BB0-A36D-11D77C8CF65C}"/>
                </c:ext>
              </c:extLst>
            </c:dLbl>
            <c:dLbl>
              <c:idx val="8"/>
              <c:layout>
                <c:manualLayout>
                  <c:x val="0"/>
                  <c:y val="1.7110932346420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47-4BB0-A36D-11D77C8CF65C}"/>
                </c:ext>
              </c:extLst>
            </c:dLbl>
            <c:dLbl>
              <c:idx val="9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47-4BB0-A36D-11D77C8CF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Φύλλο2!$FJ$3:$FJ$14</c:f>
              <c:numCache>
                <c:formatCode>#,##0</c:formatCode>
                <c:ptCount val="12"/>
                <c:pt idx="0">
                  <c:v>44144</c:v>
                </c:pt>
                <c:pt idx="1">
                  <c:v>251293</c:v>
                </c:pt>
                <c:pt idx="2">
                  <c:v>76913</c:v>
                </c:pt>
                <c:pt idx="3">
                  <c:v>226466</c:v>
                </c:pt>
                <c:pt idx="4">
                  <c:v>4651011</c:v>
                </c:pt>
                <c:pt idx="5">
                  <c:v>228990</c:v>
                </c:pt>
                <c:pt idx="6">
                  <c:v>276</c:v>
                </c:pt>
                <c:pt idx="7">
                  <c:v>22061</c:v>
                </c:pt>
                <c:pt idx="8">
                  <c:v>13857</c:v>
                </c:pt>
                <c:pt idx="9">
                  <c:v>1035219</c:v>
                </c:pt>
                <c:pt idx="10">
                  <c:v>17386</c:v>
                </c:pt>
                <c:pt idx="11">
                  <c:v>47818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447-4BB0-A36D-11D77C8CF65C}"/>
            </c:ext>
          </c:extLst>
        </c:ser>
        <c:ser>
          <c:idx val="2"/>
          <c:order val="2"/>
          <c:tx>
            <c:v>22/8-29/8</c:v>
          </c:tx>
          <c:spPr>
            <a:solidFill>
              <a:srgbClr val="FF99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214643069053347E-2"/>
                  <c:y val="6.98080087375441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47-4BB0-A36D-11D77C8CF65C}"/>
                </c:ext>
              </c:extLst>
            </c:dLbl>
            <c:dLbl>
              <c:idx val="1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47-4BB0-A36D-11D77C8CF65C}"/>
                </c:ext>
              </c:extLst>
            </c:dLbl>
            <c:dLbl>
              <c:idx val="3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47-4BB0-A36D-11D77C8CF65C}"/>
                </c:ext>
              </c:extLst>
            </c:dLbl>
            <c:dLbl>
              <c:idx val="4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47-4BB0-A36D-11D77C8CF65C}"/>
                </c:ext>
              </c:extLst>
            </c:dLbl>
            <c:dLbl>
              <c:idx val="5"/>
              <c:layout>
                <c:manualLayout>
                  <c:x val="2.84292861381066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47-4BB0-A36D-11D77C8CF65C}"/>
                </c:ext>
              </c:extLst>
            </c:dLbl>
            <c:dLbl>
              <c:idx val="6"/>
              <c:layout>
                <c:manualLayout>
                  <c:x val="-2.1321964603580112E-2"/>
                  <c:y val="-5.58464069900353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47-4BB0-A36D-11D77C8CF65C}"/>
                </c:ext>
              </c:extLst>
            </c:dLbl>
            <c:dLbl>
              <c:idx val="7"/>
              <c:layout>
                <c:manualLayout>
                  <c:x val="2.3098794987211718E-2"/>
                  <c:y val="3.49040043687720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47-4BB0-A36D-11D77C8CF65C}"/>
                </c:ext>
              </c:extLst>
            </c:dLbl>
            <c:dLbl>
              <c:idx val="8"/>
              <c:layout>
                <c:manualLayout>
                  <c:x val="0"/>
                  <c:y val="-3.8394404805649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47-4BB0-A36D-11D77C8CF65C}"/>
                </c:ext>
              </c:extLst>
            </c:dLbl>
            <c:dLbl>
              <c:idx val="9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47-4BB0-A36D-11D77C8CF65C}"/>
                </c:ext>
              </c:extLst>
            </c:dLbl>
            <c:dLbl>
              <c:idx val="10"/>
              <c:layout>
                <c:manualLayout>
                  <c:x val="1.7768303836316706E-2"/>
                  <c:y val="-2.09424026212633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47-4BB0-A36D-11D77C8CF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Φύλλο2!$FL$3:$FL$14</c:f>
              <c:numCache>
                <c:formatCode>#,##0</c:formatCode>
                <c:ptCount val="12"/>
                <c:pt idx="0">
                  <c:v>39679</c:v>
                </c:pt>
                <c:pt idx="1">
                  <c:v>249850</c:v>
                </c:pt>
                <c:pt idx="2">
                  <c:v>61356</c:v>
                </c:pt>
                <c:pt idx="3">
                  <c:v>206352</c:v>
                </c:pt>
                <c:pt idx="4">
                  <c:v>4457972</c:v>
                </c:pt>
                <c:pt idx="5">
                  <c:v>113264</c:v>
                </c:pt>
                <c:pt idx="6">
                  <c:v>238</c:v>
                </c:pt>
                <c:pt idx="7">
                  <c:v>22129</c:v>
                </c:pt>
                <c:pt idx="8">
                  <c:v>14183</c:v>
                </c:pt>
                <c:pt idx="9">
                  <c:v>1065625</c:v>
                </c:pt>
                <c:pt idx="10">
                  <c:v>18004</c:v>
                </c:pt>
                <c:pt idx="11">
                  <c:v>58620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447-4BB0-A36D-11D77C8CF65C}"/>
            </c:ext>
          </c:extLst>
        </c:ser>
        <c:dLbls>
          <c:showVal val="1"/>
        </c:dLbls>
        <c:gapWidth val="219"/>
        <c:overlap val="-27"/>
        <c:axId val="122789888"/>
        <c:axId val="122791424"/>
      </c:barChart>
      <c:catAx>
        <c:axId val="122789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791424"/>
        <c:crosses val="autoZero"/>
        <c:auto val="1"/>
        <c:lblAlgn val="ctr"/>
        <c:lblOffset val="100"/>
      </c:catAx>
      <c:valAx>
        <c:axId val="122791424"/>
        <c:scaling>
          <c:orientation val="minMax"/>
          <c:max val="180000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789888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glow rad="127000">
            <a:srgbClr val="9966FF"/>
          </a:glow>
        </a:effectLst>
      </c:spPr>
    </c:plotArea>
    <c:legend>
      <c:legendPos val="r"/>
      <c:layout>
        <c:manualLayout>
          <c:xMode val="edge"/>
          <c:yMode val="edge"/>
          <c:x val="0.58800139982502186"/>
          <c:y val="0.15734908136482945"/>
          <c:w val="0.12258071741032371"/>
          <c:h val="0.30215670156615038"/>
        </c:manualLayout>
      </c:layout>
      <c:spPr>
        <a:noFill/>
        <a:ln>
          <a:noFill/>
        </a:ln>
        <a:effectLst>
          <a:glow rad="127000">
            <a:srgbClr val="CCEC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>
                <a:solidFill>
                  <a:sysClr val="windowText" lastClr="000000"/>
                </a:solidFill>
              </a:rPr>
              <a:t>ΡΥΘΜΟΣ ΑΥΞΗΣΗΣ ΘΑΝΑΤΩΝ</a:t>
            </a:r>
          </a:p>
        </c:rich>
      </c:tx>
      <c:layout>
        <c:manualLayout>
          <c:xMode val="edge"/>
          <c:yMode val="edge"/>
          <c:x val="0.41426069548873418"/>
          <c:y val="3.9786291130111284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304805891997152E-2"/>
          <c:y val="3.0394293724989592E-2"/>
          <c:w val="0.92506299958423688"/>
          <c:h val="0.84448276168868719"/>
        </c:manualLayout>
      </c:layout>
      <c:barChart>
        <c:barDir val="col"/>
        <c:grouping val="clustered"/>
        <c:ser>
          <c:idx val="0"/>
          <c:order val="0"/>
          <c:tx>
            <c:v>8/8-15/8</c:v>
          </c:tx>
          <c:spPr>
            <a:solidFill>
              <a:srgbClr val="FF66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3521256159692758E-3"/>
                  <c:y val="-3.12073433090350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13-4B92-85B7-D95A71879ED3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3-4B92-85B7-D95A71879ED3}"/>
                </c:ext>
              </c:extLst>
            </c:dLbl>
            <c:dLbl>
              <c:idx val="3"/>
              <c:layout>
                <c:manualLayout>
                  <c:x val="-1.679999769459512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13-4B92-85B7-D95A71879ED3}"/>
                </c:ext>
              </c:extLst>
            </c:dLbl>
            <c:dLbl>
              <c:idx val="4"/>
              <c:layout>
                <c:manualLayout>
                  <c:x val="-2.5056376847907853E-2"/>
                  <c:y val="-6.827980232369156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3-4B92-85B7-D95A71879ED3}"/>
                </c:ext>
              </c:extLst>
            </c:dLbl>
            <c:dLbl>
              <c:idx val="5"/>
              <c:layout>
                <c:manualLayout>
                  <c:x val="-6.6817004927754746E-3"/>
                  <c:y val="-3.90093810787213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13-4B92-85B7-D95A71879ED3}"/>
                </c:ext>
              </c:extLst>
            </c:dLbl>
            <c:dLbl>
              <c:idx val="6"/>
              <c:layout>
                <c:manualLayout>
                  <c:x val="-1.0022550739163125E-2"/>
                  <c:y val="-3.90093810787213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13-4B92-85B7-D95A71879ED3}"/>
                </c:ext>
              </c:extLst>
            </c:dLbl>
            <c:dLbl>
              <c:idx val="7"/>
              <c:layout>
                <c:manualLayout>
                  <c:x val="-2.3385951724713944E-2"/>
                  <c:y val="-1.365596046473831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13-4B92-85B7-D95A71879ED3}"/>
                </c:ext>
              </c:extLst>
            </c:dLbl>
            <c:dLbl>
              <c:idx val="8"/>
              <c:layout>
                <c:manualLayout>
                  <c:x val="2.171552660152008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13-4B92-85B7-D95A71879ED3}"/>
                </c:ext>
              </c:extLst>
            </c:dLbl>
            <c:dLbl>
              <c:idx val="9"/>
              <c:layout>
                <c:manualLayout>
                  <c:x val="-5.01127536958168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13-4B92-85B7-D95A71879ED3}"/>
                </c:ext>
              </c:extLst>
            </c:dLbl>
            <c:dLbl>
              <c:idx val="11"/>
              <c:layout>
                <c:manualLayout>
                  <c:x val="-1.6704251231938531E-2"/>
                  <c:y val="-6.63156045316995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13-4B92-85B7-D95A71879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Φύλλο2!$FI$16:$FI$27</c:f>
              <c:numCache>
                <c:formatCode>0%</c:formatCode>
                <c:ptCount val="12"/>
                <c:pt idx="0" formatCode="0.0%">
                  <c:v>1.6534082046482613E-3</c:v>
                </c:pt>
                <c:pt idx="1">
                  <c:v>4.0557357868425264E-2</c:v>
                </c:pt>
                <c:pt idx="2" formatCode="0.0%">
                  <c:v>5.6581225763968485E-3</c:v>
                </c:pt>
                <c:pt idx="3" formatCode="0.0%">
                  <c:v>4.9378368446839783E-3</c:v>
                </c:pt>
                <c:pt idx="4">
                  <c:v>1.5956029003336501E-2</c:v>
                </c:pt>
                <c:pt idx="5" formatCode="0.0%">
                  <c:v>2.9008978545813731E-3</c:v>
                </c:pt>
                <c:pt idx="6">
                  <c:v>0</c:v>
                </c:pt>
                <c:pt idx="7" formatCode="0.0%">
                  <c:v>8.8718929254302144E-3</c:v>
                </c:pt>
                <c:pt idx="8" formatCode="0.0%">
                  <c:v>7.5193921165110037E-4</c:v>
                </c:pt>
                <c:pt idx="9" formatCode="0.0%">
                  <c:v>7.8249900282451965E-3</c:v>
                </c:pt>
                <c:pt idx="10" formatCode="0.0%">
                  <c:v>9.1625435220817335E-4</c:v>
                </c:pt>
                <c:pt idx="11" formatCode="0.0%">
                  <c:v>9.2603688895183541E-4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513-4B92-85B7-D95A71879ED3}"/>
            </c:ext>
          </c:extLst>
        </c:ser>
        <c:ser>
          <c:idx val="1"/>
          <c:order val="1"/>
          <c:tx>
            <c:v>15/8-22/8</c:v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788730561888009E-2"/>
                  <c:y val="-1.00087044204980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13-4B92-85B7-D95A71879ED3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13-4B92-85B7-D95A71879ED3}"/>
                </c:ext>
              </c:extLst>
            </c:dLbl>
            <c:dLbl>
              <c:idx val="2"/>
              <c:layout>
                <c:manualLayout>
                  <c:x val="-1.336340098555085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13-4B92-85B7-D95A71879ED3}"/>
                </c:ext>
              </c:extLst>
            </c:dLbl>
            <c:dLbl>
              <c:idx val="3"/>
              <c:layout>
                <c:manualLayout>
                  <c:x val="8.3521256159692081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513-4B92-85B7-D95A71879ED3}"/>
                </c:ext>
              </c:extLst>
            </c:dLbl>
            <c:dLbl>
              <c:idx val="6"/>
              <c:layout>
                <c:manualLayout>
                  <c:x val="1.6704251231938535E-3"/>
                  <c:y val="-4.5575461685790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13-4B92-85B7-D95A71879ED3}"/>
                </c:ext>
              </c:extLst>
            </c:dLbl>
            <c:dLbl>
              <c:idx val="8"/>
              <c:layout>
                <c:manualLayout>
                  <c:x val="-3.5078927587070922E-2"/>
                  <c:y val="-1.56037524314881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513-4B92-85B7-D95A71879ED3}"/>
                </c:ext>
              </c:extLst>
            </c:dLbl>
            <c:dLbl>
              <c:idx val="10"/>
              <c:layout>
                <c:manualLayout>
                  <c:x val="1.6704251231937309E-3"/>
                  <c:y val="-6.45505255357191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513-4B92-85B7-D95A71879ED3}"/>
                </c:ext>
              </c:extLst>
            </c:dLbl>
            <c:dLbl>
              <c:idx val="11"/>
              <c:layout>
                <c:manualLayout>
                  <c:x val="6.6817004927755353E-3"/>
                  <c:y val="2.34055074817761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513-4B92-85B7-D95A71879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Φύλλο2!$FK$16:$FK$27</c:f>
              <c:numCache>
                <c:formatCode>0%</c:formatCode>
                <c:ptCount val="12"/>
                <c:pt idx="0" formatCode="0.0%">
                  <c:v>2.4838046592749476E-3</c:v>
                </c:pt>
                <c:pt idx="1">
                  <c:v>4.3034713987815366E-2</c:v>
                </c:pt>
                <c:pt idx="2" formatCode="0.0%">
                  <c:v>8.0756638777737394E-3</c:v>
                </c:pt>
                <c:pt idx="3" formatCode="0.0%">
                  <c:v>5.2487639884511985E-3</c:v>
                </c:pt>
                <c:pt idx="4">
                  <c:v>1.5840741289449921E-2</c:v>
                </c:pt>
                <c:pt idx="5" formatCode="0.0%">
                  <c:v>6.8053768688168224E-3</c:v>
                </c:pt>
                <c:pt idx="6">
                  <c:v>0</c:v>
                </c:pt>
                <c:pt idx="7">
                  <c:v>1.463118793116519E-2</c:v>
                </c:pt>
                <c:pt idx="8" formatCode="0.0%">
                  <c:v>1.3050183888954801E-3</c:v>
                </c:pt>
                <c:pt idx="9">
                  <c:v>1.1004427512355851E-2</c:v>
                </c:pt>
                <c:pt idx="10" formatCode="0.0%">
                  <c:v>1.5562065177590627E-3</c:v>
                </c:pt>
                <c:pt idx="11" formatCode="0.0%">
                  <c:v>1.2081764155256111E-3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513-4B92-85B7-D95A71879ED3}"/>
            </c:ext>
          </c:extLst>
        </c:ser>
        <c:ser>
          <c:idx val="2"/>
          <c:order val="2"/>
          <c:tx>
            <c:v>22/8-29/8</c:v>
          </c:tx>
          <c:spPr>
            <a:solidFill>
              <a:srgbClr val="9966F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0045068530828433E-2"/>
                  <c:y val="3.50304654717429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513-4B92-85B7-D95A71879ED3}"/>
                </c:ext>
              </c:extLst>
            </c:dLbl>
            <c:dLbl>
              <c:idx val="1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513-4B92-85B7-D95A71879ED3}"/>
                </c:ext>
              </c:extLst>
            </c:dLbl>
            <c:dLbl>
              <c:idx val="3"/>
              <c:layout>
                <c:manualLayout>
                  <c:x val="1.6704251231938531E-2"/>
                  <c:y val="-2.60707711464306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513-4B92-85B7-D95A71879ED3}"/>
                </c:ext>
              </c:extLst>
            </c:dLbl>
            <c:dLbl>
              <c:idx val="4"/>
              <c:layout>
                <c:manualLayout>
                  <c:x val="1.0022550739163125E-2"/>
                  <c:y val="-6.827980232369156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513-4B92-85B7-D95A71879ED3}"/>
                </c:ext>
              </c:extLst>
            </c:dLbl>
            <c:dLbl>
              <c:idx val="8"/>
              <c:layout>
                <c:manualLayout>
                  <c:x val="0"/>
                  <c:y val="-2.23463752683691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513-4B92-85B7-D95A71879ED3}"/>
                </c:ext>
              </c:extLst>
            </c:dLbl>
            <c:dLbl>
              <c:idx val="10"/>
              <c:layout>
                <c:manualLayout>
                  <c:x val="3.3408502463877061E-3"/>
                  <c:y val="-1.365596046473831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513-4B92-85B7-D95A71879ED3}"/>
                </c:ext>
              </c:extLst>
            </c:dLbl>
            <c:dLbl>
              <c:idx val="11"/>
              <c:layout>
                <c:manualLayout>
                  <c:x val="0"/>
                  <c:y val="-7.44879175612317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513-4B92-85B7-D95A71879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Φύλλο2!$FM$16:$FM$27</c:f>
              <c:numCache>
                <c:formatCode>0%</c:formatCode>
                <c:ptCount val="12"/>
                <c:pt idx="0" formatCode="0.0%">
                  <c:v>2.368913639505713E-3</c:v>
                </c:pt>
                <c:pt idx="1">
                  <c:v>4.3552402046296491E-2</c:v>
                </c:pt>
                <c:pt idx="2">
                  <c:v>1.0392609699769056E-2</c:v>
                </c:pt>
                <c:pt idx="3" formatCode="0.0%">
                  <c:v>5.615423089164736E-3</c:v>
                </c:pt>
                <c:pt idx="4">
                  <c:v>1.5538188055737544E-2</c:v>
                </c:pt>
                <c:pt idx="5" formatCode="0.0%">
                  <c:v>8.6453045685279221E-3</c:v>
                </c:pt>
                <c:pt idx="6">
                  <c:v>0</c:v>
                </c:pt>
                <c:pt idx="7">
                  <c:v>1.8828451882845192E-2</c:v>
                </c:pt>
                <c:pt idx="8" formatCode="0.0%">
                  <c:v>1.5797788309636653E-3</c:v>
                </c:pt>
                <c:pt idx="9">
                  <c:v>1.4084798411223282E-2</c:v>
                </c:pt>
                <c:pt idx="10" formatCode="0.0%">
                  <c:v>2.1935837674801214E-3</c:v>
                </c:pt>
                <c:pt idx="11" formatCode="0.0%">
                  <c:v>1.6415719954340382E-3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B-3513-4B92-85B7-D95A71879ED3}"/>
            </c:ext>
          </c:extLst>
        </c:ser>
        <c:dLbls>
          <c:showVal val="1"/>
        </c:dLbls>
        <c:gapWidth val="219"/>
        <c:overlap val="-27"/>
        <c:axId val="116856704"/>
        <c:axId val="115811456"/>
        <c:extLst xmlns:c16r2="http://schemas.microsoft.com/office/drawing/2015/06/chart"/>
      </c:barChart>
      <c:catAx>
        <c:axId val="11685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811456"/>
        <c:crosses val="autoZero"/>
        <c:auto val="1"/>
        <c:lblAlgn val="ctr"/>
        <c:lblOffset val="100"/>
      </c:catAx>
      <c:valAx>
        <c:axId val="115811456"/>
        <c:scaling>
          <c:orientation val="minMax"/>
          <c:max val="4.0000000000000015E-2"/>
          <c:min val="0"/>
        </c:scaling>
        <c:axPos val="l"/>
        <c:majorGridlines>
          <c:spPr>
            <a:ln w="9525" cap="flat" cmpd="sng" algn="ctr">
              <a:solidFill>
                <a:srgbClr val="CC00FF"/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856704"/>
        <c:crosses val="autoZero"/>
        <c:crossBetween val="between"/>
        <c:majorUnit val="1.0000000000000004E-2"/>
        <c:minorUnit val="5.0000000000000018E-3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D632DA"/>
          </a:solidFill>
        </a:ln>
        <a:effectLst>
          <a:glow rad="228600">
            <a:schemeClr val="bg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69289419857000645"/>
          <c:y val="9.7963371626597157E-2"/>
          <c:w val="0.14809967279134156"/>
          <c:h val="0.33045562418470154"/>
        </c:manualLayout>
      </c:layou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228600">
        <a:schemeClr val="accent2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>
                <a:solidFill>
                  <a:sysClr val="windowText" lastClr="000000"/>
                </a:solidFill>
              </a:rPr>
              <a:t>ΑΡΙΘΜΟΣ ΘΑΝΑΤΩΝ</a:t>
            </a:r>
          </a:p>
        </c:rich>
      </c:tx>
      <c:layout>
        <c:manualLayout>
          <c:xMode val="edge"/>
          <c:yMode val="edge"/>
          <c:x val="0.50760473891694158"/>
          <c:y val="1.8660383416136569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711260263116549E-2"/>
          <c:y val="2.2948935960469739E-2"/>
          <c:w val="0.92506299958423688"/>
          <c:h val="0.84448289971358159"/>
        </c:manualLayout>
      </c:layout>
      <c:barChart>
        <c:barDir val="col"/>
        <c:grouping val="clustered"/>
        <c:ser>
          <c:idx val="0"/>
          <c:order val="0"/>
          <c:tx>
            <c:v>8/8-15/8</c:v>
          </c:tx>
          <c:spPr>
            <a:solidFill>
              <a:srgbClr val="FF66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5.86854460093896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07-49DD-8819-FBAAC741082D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07-49DD-8819-FBAAC741082D}"/>
                </c:ext>
              </c:extLst>
            </c:dLbl>
            <c:dLbl>
              <c:idx val="3"/>
              <c:layout>
                <c:manualLayout>
                  <c:x val="-1.311967013400806E-2"/>
                  <c:y val="3.91245211995559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07-49DD-8819-FBAAC741082D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07-49DD-8819-FBAAC741082D}"/>
                </c:ext>
              </c:extLst>
            </c:dLbl>
            <c:dLbl>
              <c:idx val="5"/>
              <c:layout>
                <c:manualLayout>
                  <c:x val="-1.3119670134008127E-2"/>
                  <c:y val="-3.91245211995572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07-49DD-8819-FBAAC741082D}"/>
                </c:ext>
              </c:extLst>
            </c:dLbl>
            <c:dLbl>
              <c:idx val="7"/>
              <c:layout>
                <c:manualLayout>
                  <c:x val="-1.311967013400806E-2"/>
                  <c:y val="-1.59774145878824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07-49DD-8819-FBAAC741082D}"/>
                </c:ext>
              </c:extLst>
            </c:dLbl>
            <c:dLbl>
              <c:idx val="8"/>
              <c:layout>
                <c:manualLayout>
                  <c:x val="1.874238590572580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07-49DD-8819-FBAAC741082D}"/>
                </c:ext>
              </c:extLst>
            </c:dLbl>
            <c:dLbl>
              <c:idx val="9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07-49DD-8819-FBAAC741082D}"/>
                </c:ext>
              </c:extLst>
            </c:dLbl>
            <c:dLbl>
              <c:idx val="10"/>
              <c:layout>
                <c:manualLayout>
                  <c:x val="-1.124543154343548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07-49DD-8819-FBAAC741082D}"/>
                </c:ext>
              </c:extLst>
            </c:dLbl>
            <c:dLbl>
              <c:idx val="11"/>
              <c:layout>
                <c:manualLayout>
                  <c:x val="-1.3119670134008199E-2"/>
                  <c:y val="-2.88066932809869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07-49DD-8819-FBAAC7410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Φύλλο2!$FH$16:$FH$27</c:f>
              <c:numCache>
                <c:formatCode>_-* #,##0_-;\-* #,##0_-;_-* "-"??_-;_-@_-</c:formatCode>
                <c:ptCount val="12"/>
                <c:pt idx="0">
                  <c:v>212</c:v>
                </c:pt>
                <c:pt idx="1">
                  <c:v>3813</c:v>
                </c:pt>
                <c:pt idx="2">
                  <c:v>464</c:v>
                </c:pt>
                <c:pt idx="3">
                  <c:v>645</c:v>
                </c:pt>
                <c:pt idx="4">
                  <c:v>68482</c:v>
                </c:pt>
                <c:pt idx="5">
                  <c:v>326</c:v>
                </c:pt>
                <c:pt idx="6">
                  <c:v>0</c:v>
                </c:pt>
                <c:pt idx="7">
                  <c:v>116</c:v>
                </c:pt>
                <c:pt idx="8">
                  <c:v>19</c:v>
                </c:pt>
                <c:pt idx="9">
                  <c:v>4826</c:v>
                </c:pt>
                <c:pt idx="10">
                  <c:v>10</c:v>
                </c:pt>
                <c:pt idx="1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907-49DD-8819-FBAAC741082D}"/>
            </c:ext>
          </c:extLst>
        </c:ser>
        <c:ser>
          <c:idx val="1"/>
          <c:order val="1"/>
          <c:tx>
            <c:v>15/8-22/8</c:v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3711929528629036E-3"/>
                  <c:y val="-3.91245211995559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07-49DD-8819-FBAAC741082D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07-49DD-8819-FBAAC741082D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07-49DD-8819-FBAAC741082D}"/>
                </c:ext>
              </c:extLst>
            </c:dLbl>
            <c:dLbl>
              <c:idx val="7"/>
              <c:layout>
                <c:manualLayout>
                  <c:x val="-1.3119670134008127E-2"/>
                  <c:y val="-2.6143790849673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07-49DD-8819-FBAAC741082D}"/>
                </c:ext>
              </c:extLst>
            </c:dLbl>
            <c:dLbl>
              <c:idx val="8"/>
              <c:layout>
                <c:manualLayout>
                  <c:x val="3.7484771811450231E-3"/>
                  <c:y val="-7.43348982785602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07-49DD-8819-FBAAC741082D}"/>
                </c:ext>
              </c:extLst>
            </c:dLbl>
            <c:dLbl>
              <c:idx val="9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907-49DD-8819-FBAAC741082D}"/>
                </c:ext>
              </c:extLst>
            </c:dLbl>
            <c:dLbl>
              <c:idx val="10"/>
              <c:layout>
                <c:manualLayout>
                  <c:x val="-3.74847718114529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907-49DD-8819-FBAAC741082D}"/>
                </c:ext>
              </c:extLst>
            </c:dLbl>
            <c:dLbl>
              <c:idx val="11"/>
              <c:layout>
                <c:manualLayout>
                  <c:x val="-3.74847718114529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907-49DD-8819-FBAAC7410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Φύλλο2!$FJ$16:$FJ$27</c:f>
              <c:numCache>
                <c:formatCode>#,##0</c:formatCode>
                <c:ptCount val="12"/>
                <c:pt idx="0">
                  <c:v>319</c:v>
                </c:pt>
                <c:pt idx="1">
                  <c:v>4210</c:v>
                </c:pt>
                <c:pt idx="2">
                  <c:v>666</c:v>
                </c:pt>
                <c:pt idx="3">
                  <c:v>689</c:v>
                </c:pt>
                <c:pt idx="4">
                  <c:v>69072</c:v>
                </c:pt>
                <c:pt idx="5">
                  <c:v>767</c:v>
                </c:pt>
                <c:pt idx="6">
                  <c:v>0</c:v>
                </c:pt>
                <c:pt idx="7">
                  <c:v>193</c:v>
                </c:pt>
                <c:pt idx="8">
                  <c:v>33</c:v>
                </c:pt>
                <c:pt idx="9">
                  <c:v>6840</c:v>
                </c:pt>
                <c:pt idx="10">
                  <c:v>17</c:v>
                </c:pt>
                <c:pt idx="11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907-49DD-8819-FBAAC741082D}"/>
            </c:ext>
          </c:extLst>
        </c:ser>
        <c:ser>
          <c:idx val="2"/>
          <c:order val="2"/>
          <c:tx>
            <c:v>22/8-29/8</c:v>
          </c:tx>
          <c:spPr>
            <a:solidFill>
              <a:srgbClr val="9966F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868147315153223E-2"/>
                  <c:y val="-8.5901027077497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907-49DD-8819-FBAAC741082D}"/>
                </c:ext>
              </c:extLst>
            </c:dLbl>
            <c:dLbl>
              <c:idx val="1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907-49DD-8819-FBAAC741082D}"/>
                </c:ext>
              </c:extLst>
            </c:dLbl>
            <c:dLbl>
              <c:idx val="3"/>
              <c:layout>
                <c:manualLayout>
                  <c:x val="1.8742385905725803E-3"/>
                  <c:y val="-2.6143790849673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907-49DD-8819-FBAAC741082D}"/>
                </c:ext>
              </c:extLst>
            </c:dLbl>
            <c:dLbl>
              <c:idx val="4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907-49DD-8819-FBAAC741082D}"/>
                </c:ext>
              </c:extLst>
            </c:dLbl>
            <c:dLbl>
              <c:idx val="9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907-49DD-8819-FBAAC741082D}"/>
                </c:ext>
              </c:extLst>
            </c:dLbl>
            <c:dLbl>
              <c:idx val="11"/>
              <c:layout>
                <c:manualLayout>
                  <c:x val="0"/>
                  <c:y val="-1.86741363211951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907-49DD-8819-FBAAC7410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Φύλλο2!$FL$16:$FL$27</c:f>
              <c:numCache>
                <c:formatCode>#,##0</c:formatCode>
                <c:ptCount val="12"/>
                <c:pt idx="0">
                  <c:v>305</c:v>
                </c:pt>
                <c:pt idx="1">
                  <c:v>4444</c:v>
                </c:pt>
                <c:pt idx="2">
                  <c:v>864</c:v>
                </c:pt>
                <c:pt idx="3">
                  <c:v>741</c:v>
                </c:pt>
                <c:pt idx="4">
                  <c:v>68826</c:v>
                </c:pt>
                <c:pt idx="5">
                  <c:v>981</c:v>
                </c:pt>
                <c:pt idx="6">
                  <c:v>0</c:v>
                </c:pt>
                <c:pt idx="7">
                  <c:v>252</c:v>
                </c:pt>
                <c:pt idx="8">
                  <c:v>40</c:v>
                </c:pt>
                <c:pt idx="9">
                  <c:v>8851</c:v>
                </c:pt>
                <c:pt idx="10">
                  <c:v>24</c:v>
                </c:pt>
                <c:pt idx="11">
                  <c:v>151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9-A907-49DD-8819-FBAAC741082D}"/>
            </c:ext>
          </c:extLst>
        </c:ser>
        <c:dLbls>
          <c:showVal val="1"/>
        </c:dLbls>
        <c:gapWidth val="219"/>
        <c:overlap val="-27"/>
        <c:axId val="117144192"/>
        <c:axId val="117477760"/>
        <c:extLst xmlns:c16r2="http://schemas.microsoft.com/office/drawing/2015/06/chart"/>
      </c:barChart>
      <c:catAx>
        <c:axId val="11714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7477760"/>
        <c:crosses val="autoZero"/>
        <c:auto val="1"/>
        <c:lblAlgn val="ctr"/>
        <c:lblOffset val="100"/>
      </c:catAx>
      <c:valAx>
        <c:axId val="117477760"/>
        <c:scaling>
          <c:orientation val="minMax"/>
          <c:max val="2400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7144192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rgbClr val="D632DA"/>
          </a:solidFill>
        </a:ln>
        <a:effectLst>
          <a:glow rad="228600">
            <a:schemeClr val="bg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58469089417968279"/>
          <c:y val="0.16009349196313968"/>
          <c:w val="0.14655321215135758"/>
          <c:h val="0.233242821150466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228600">
        <a:schemeClr val="accent2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                  </a:t>
            </a:r>
            <a:r>
              <a:rPr lang="el-GR" sz="1800" dirty="0"/>
              <a:t>ΑΡΙΘΜΟΣ</a:t>
            </a:r>
            <a:r>
              <a:rPr lang="el-GR" sz="1800" baseline="0" dirty="0"/>
              <a:t> ΝΕΚΡΩΝ ΛΟΓΩ </a:t>
            </a:r>
            <a:r>
              <a:rPr lang="en-US" sz="1800" baseline="0" dirty="0"/>
              <a:t>COVID-19</a:t>
            </a:r>
            <a:endParaRPr lang="el-GR" sz="1800" baseline="0" dirty="0"/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                   </a:t>
            </a:r>
            <a:r>
              <a:rPr lang="el-GR" sz="1800" baseline="0" dirty="0"/>
              <a:t>2</a:t>
            </a:r>
            <a:r>
              <a:rPr lang="en-US" sz="1800" baseline="0" dirty="0"/>
              <a:t>9</a:t>
            </a:r>
            <a:r>
              <a:rPr lang="el-GR" sz="1800" baseline="0" dirty="0"/>
              <a:t> ΑΥΓΟΥΣΤΟΥ 2021</a:t>
            </a:r>
            <a:endParaRPr lang="el-GR" sz="1800" dirty="0"/>
          </a:p>
        </c:rich>
      </c:tx>
      <c:layout>
        <c:manualLayout>
          <c:xMode val="edge"/>
          <c:yMode val="edge"/>
          <c:x val="0.3109189802244206"/>
          <c:y val="1.823708752276270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C-4CE3-AAEA-8C1D20A704CE}"/>
              </c:ext>
            </c:extLst>
          </c:dPt>
          <c:dPt>
            <c:idx val="1"/>
            <c:spPr>
              <a:solidFill>
                <a:srgbClr val="CC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C-4CE3-AAEA-8C1D20A704CE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0C-4CE3-AAEA-8C1D20A704CE}"/>
              </c:ext>
            </c:extLst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0C-4CE3-AAEA-8C1D20A704CE}"/>
              </c:ext>
            </c:extLst>
          </c:dPt>
          <c:dPt>
            <c:idx val="4"/>
            <c:spPr>
              <a:solidFill>
                <a:srgbClr val="FF818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0C-4CE3-AAEA-8C1D20A704CE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0C-4CE3-AAEA-8C1D20A70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Φύλλο1!$X$7:$X$12</c:f>
              <c:strCache>
                <c:ptCount val="6"/>
                <c:pt idx="0">
                  <c:v>ΒΕΛΓΙΟ</c:v>
                </c:pt>
                <c:pt idx="1">
                  <c:v>ΠΟΡΤΟΓΑΛΙΑ </c:v>
                </c:pt>
                <c:pt idx="2">
                  <c:v>ΣΟΥΗΔΙΑ</c:v>
                </c:pt>
                <c:pt idx="3">
                  <c:v>ΕΛΛΑΔΑ</c:v>
                </c:pt>
                <c:pt idx="4">
                  <c:v>ΕΛΒΕΤΙΑ</c:v>
                </c:pt>
                <c:pt idx="5">
                  <c:v>ΑΥΣΤΡΙΑ</c:v>
                </c:pt>
              </c:strCache>
            </c:strRef>
          </c:cat>
          <c:val>
            <c:numRef>
              <c:f>Φύλλο1!$Y$7:$Y$12</c:f>
              <c:numCache>
                <c:formatCode>#,##0</c:formatCode>
                <c:ptCount val="6"/>
                <c:pt idx="0">
                  <c:v>25360</c:v>
                </c:pt>
                <c:pt idx="1">
                  <c:v>17721</c:v>
                </c:pt>
                <c:pt idx="2">
                  <c:v>14644</c:v>
                </c:pt>
                <c:pt idx="3">
                  <c:v>13581</c:v>
                </c:pt>
                <c:pt idx="4">
                  <c:v>10967</c:v>
                </c:pt>
                <c:pt idx="5">
                  <c:v>10781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60C-4CE3-AAEA-8C1D20A704CE}"/>
            </c:ext>
          </c:extLst>
        </c:ser>
        <c:dLbls>
          <c:showVal val="1"/>
        </c:dLbls>
        <c:gapWidth val="219"/>
        <c:overlap val="-27"/>
        <c:axId val="80416128"/>
        <c:axId val="82728064"/>
      </c:barChart>
      <c:catAx>
        <c:axId val="8041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2728064"/>
        <c:crosses val="autoZero"/>
        <c:auto val="1"/>
        <c:lblAlgn val="ctr"/>
        <c:lblOffset val="100"/>
      </c:catAx>
      <c:valAx>
        <c:axId val="82728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041612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>
      <a:gsLst>
        <a:gs pos="0">
          <a:srgbClr val="FFFF99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ΕΒΔΟΜΑΔΙΑΙΟΣ</a:t>
            </a:r>
            <a:r>
              <a:rPr lang="el-GR" sz="1600" baseline="0"/>
              <a:t> ΑΠΟΛΥΤΟΣ ΑΡΙΘΜΟΣ(Αύξηησς/Μείωσης)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/>
              <a:t>ΔΙΑΣΩΛΗΝΩΜΕΝΩΝ                        </a:t>
            </a:r>
            <a:endParaRPr lang="el-GR" sz="1600"/>
          </a:p>
        </c:rich>
      </c:tx>
      <c:layout>
        <c:manualLayout>
          <c:xMode val="edge"/>
          <c:yMode val="edge"/>
          <c:x val="0.32896022820953136"/>
          <c:y val="3.7037083573787058E-2"/>
        </c:manualLayout>
      </c:layou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7C-4C10-9F28-7CBC1D2B539B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C-4C10-9F28-7CBC1D2B539B}"/>
              </c:ext>
            </c:extLst>
          </c:dPt>
          <c:dPt>
            <c:idx val="2"/>
            <c:spPr>
              <a:solidFill>
                <a:srgbClr val="FF99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7C-4C10-9F28-7CBC1D2B539B}"/>
              </c:ext>
            </c:extLst>
          </c:dPt>
          <c:dPt>
            <c:idx val="3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7C-4C10-9F28-7CBC1D2B539B}"/>
              </c:ext>
            </c:extLst>
          </c:dPt>
          <c:dPt>
            <c:idx val="7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7C-4C10-9F28-7CBC1D2B539B}"/>
              </c:ext>
            </c:extLst>
          </c:dPt>
          <c:dPt>
            <c:idx val="9"/>
            <c:spPr>
              <a:solidFill>
                <a:srgbClr val="FFC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7C-4C10-9F28-7CBC1D2B539B}"/>
              </c:ext>
            </c:extLst>
          </c:dPt>
          <c:dPt>
            <c:idx val="12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7C-4C10-9F28-7CBC1D2B539B}"/>
              </c:ext>
            </c:extLst>
          </c:dPt>
          <c:dPt>
            <c:idx val="15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49-4717-8AEC-D0C6B878D3CF}"/>
              </c:ext>
            </c:extLst>
          </c:dPt>
          <c:dPt>
            <c:idx val="16"/>
            <c:spPr>
              <a:solidFill>
                <a:srgbClr val="FF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A49-4717-8AEC-D0C6B878D3CF}"/>
              </c:ext>
            </c:extLst>
          </c:dPt>
          <c:dPt>
            <c:idx val="17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49-4717-8AEC-D0C6B878D3CF}"/>
              </c:ext>
            </c:extLst>
          </c:dPt>
          <c:dPt>
            <c:idx val="2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023-4CCE-939F-8361FDAE06CB}"/>
              </c:ext>
            </c:extLst>
          </c:dPt>
          <c:dPt>
            <c:idx val="23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CA0-48F1-BBC7-80E0D41DDD27}"/>
              </c:ext>
            </c:extLst>
          </c:dPt>
          <c:dPt>
            <c:idx val="24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DD22-4BBE-BAD1-B50529B30F67}"/>
              </c:ext>
            </c:extLst>
          </c:dPt>
          <c:dPt>
            <c:idx val="25"/>
            <c:spPr>
              <a:solidFill>
                <a:srgbClr val="66FF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59D-4110-9186-14837C3E5B11}"/>
              </c:ext>
            </c:extLst>
          </c:dPt>
          <c:dPt>
            <c:idx val="27"/>
            <c:spPr>
              <a:solidFill>
                <a:srgbClr val="FF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C78-405B-9728-4D8906A24F49}"/>
              </c:ext>
            </c:extLst>
          </c:dPt>
          <c:dPt>
            <c:idx val="28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838-4D3A-B87D-0A5BDDEEAB71}"/>
              </c:ext>
            </c:extLst>
          </c:dPt>
          <c:dPt>
            <c:idx val="30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ED8-4051-8B56-E549D3646032}"/>
              </c:ext>
            </c:extLst>
          </c:dPt>
          <c:dPt>
            <c:idx val="31"/>
            <c:spPr>
              <a:solidFill>
                <a:srgbClr val="66FF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7B8-410C-81B6-3BB192D7D287}"/>
              </c:ext>
            </c:extLst>
          </c:dPt>
          <c:dPt>
            <c:idx val="32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27B-4537-B07C-69E3DBDB1037}"/>
              </c:ext>
            </c:extLst>
          </c:dPt>
          <c:dPt>
            <c:idx val="34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B81-4E3E-8184-32682899849A}"/>
              </c:ext>
            </c:extLst>
          </c:dPt>
          <c:dPt>
            <c:idx val="35"/>
            <c:spPr>
              <a:solidFill>
                <a:srgbClr val="FF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3FA-48C8-891E-6592302EAF5B}"/>
              </c:ext>
            </c:extLst>
          </c:dPt>
          <c:dPt>
            <c:idx val="37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2D4-4492-9ACD-A0334CEF2278}"/>
              </c:ext>
            </c:extLst>
          </c:dPt>
          <c:dPt>
            <c:idx val="38"/>
            <c:spPr>
              <a:solidFill>
                <a:srgbClr val="9900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69A-40BB-833A-579796E433C4}"/>
              </c:ext>
            </c:extLst>
          </c:dPt>
          <c:dPt>
            <c:idx val="39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330-46CD-A37A-C3E05FB83561}"/>
              </c:ext>
            </c:extLst>
          </c:dPt>
          <c:dPt>
            <c:idx val="4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CF5-4F9C-B9BB-0CF6EAB0AD08}"/>
              </c:ext>
            </c:extLst>
          </c:dPt>
          <c:dPt>
            <c:idx val="42"/>
            <c:spPr>
              <a:solidFill>
                <a:srgbClr val="66FF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6DA-4BE1-A7F2-1B117117628A}"/>
              </c:ext>
            </c:extLst>
          </c:dPt>
          <c:dLbls>
            <c:dLbl>
              <c:idx val="4"/>
              <c:layout>
                <c:manualLayout>
                  <c:x val="-4.2874568572074667E-3"/>
                  <c:y val="-8.555096736440968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7C-4C10-9F28-7CBC1D2B539B}"/>
                </c:ext>
              </c:extLst>
            </c:dLbl>
            <c:dLbl>
              <c:idx val="7"/>
              <c:layout>
                <c:manualLayout>
                  <c:x val="1.1645963444879657E-3"/>
                  <c:y val="-9.118184763595471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C-4C10-9F28-7CBC1D2B539B}"/>
                </c:ext>
              </c:extLst>
            </c:dLbl>
            <c:dLbl>
              <c:idx val="10"/>
              <c:layout>
                <c:manualLayout>
                  <c:x val="2.7777777777777796E-3"/>
                  <c:y val="-3.240740740740741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7C-4C10-9F28-7CBC1D2B5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Φύλλο2!$AC$64:$AC$106</c:f>
              <c:numCache>
                <c:formatCode>General</c:formatCode>
                <c:ptCount val="43"/>
                <c:pt idx="0">
                  <c:v>93</c:v>
                </c:pt>
                <c:pt idx="1">
                  <c:v>164</c:v>
                </c:pt>
                <c:pt idx="2">
                  <c:v>138</c:v>
                </c:pt>
                <c:pt idx="3">
                  <c:v>63</c:v>
                </c:pt>
                <c:pt idx="4">
                  <c:v>-3</c:v>
                </c:pt>
                <c:pt idx="5">
                  <c:v>-48</c:v>
                </c:pt>
                <c:pt idx="6">
                  <c:v>-37</c:v>
                </c:pt>
                <c:pt idx="7">
                  <c:v>-46</c:v>
                </c:pt>
                <c:pt idx="8">
                  <c:v>-48</c:v>
                </c:pt>
                <c:pt idx="9">
                  <c:v>-68</c:v>
                </c:pt>
                <c:pt idx="10">
                  <c:v>-33</c:v>
                </c:pt>
                <c:pt idx="11">
                  <c:v>-32</c:v>
                </c:pt>
                <c:pt idx="12">
                  <c:v>-33</c:v>
                </c:pt>
                <c:pt idx="13">
                  <c:v>7</c:v>
                </c:pt>
                <c:pt idx="14">
                  <c:v>39</c:v>
                </c:pt>
                <c:pt idx="15">
                  <c:v>25</c:v>
                </c:pt>
                <c:pt idx="16">
                  <c:v>65</c:v>
                </c:pt>
                <c:pt idx="17">
                  <c:v>75</c:v>
                </c:pt>
                <c:pt idx="18">
                  <c:v>98</c:v>
                </c:pt>
                <c:pt idx="19">
                  <c:v>110</c:v>
                </c:pt>
                <c:pt idx="20">
                  <c:v>61</c:v>
                </c:pt>
                <c:pt idx="21">
                  <c:v>10</c:v>
                </c:pt>
                <c:pt idx="22">
                  <c:v>31</c:v>
                </c:pt>
                <c:pt idx="23">
                  <c:v>61</c:v>
                </c:pt>
                <c:pt idx="24">
                  <c:v>-31</c:v>
                </c:pt>
                <c:pt idx="25">
                  <c:v>-19</c:v>
                </c:pt>
                <c:pt idx="26">
                  <c:v>-69</c:v>
                </c:pt>
                <c:pt idx="27">
                  <c:v>-67</c:v>
                </c:pt>
                <c:pt idx="28">
                  <c:v>-92</c:v>
                </c:pt>
                <c:pt idx="29">
                  <c:v>-72</c:v>
                </c:pt>
                <c:pt idx="30">
                  <c:v>-99</c:v>
                </c:pt>
                <c:pt idx="31">
                  <c:v>-40</c:v>
                </c:pt>
                <c:pt idx="32">
                  <c:v>-62</c:v>
                </c:pt>
                <c:pt idx="33">
                  <c:v>-60</c:v>
                </c:pt>
                <c:pt idx="34">
                  <c:v>-54</c:v>
                </c:pt>
                <c:pt idx="35">
                  <c:v>-35</c:v>
                </c:pt>
                <c:pt idx="36">
                  <c:v>-19</c:v>
                </c:pt>
                <c:pt idx="37">
                  <c:v>11</c:v>
                </c:pt>
                <c:pt idx="38">
                  <c:v>42</c:v>
                </c:pt>
                <c:pt idx="39">
                  <c:v>28</c:v>
                </c:pt>
                <c:pt idx="40">
                  <c:v>37</c:v>
                </c:pt>
                <c:pt idx="41">
                  <c:v>77</c:v>
                </c:pt>
                <c:pt idx="42">
                  <c:v>16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4-897C-4C10-9F28-7CBC1D2B539B}"/>
            </c:ext>
          </c:extLst>
        </c:ser>
        <c:dLbls>
          <c:showVal val="1"/>
        </c:dLbls>
        <c:gapWidth val="219"/>
        <c:overlap val="-27"/>
        <c:axId val="101177984"/>
        <c:axId val="101323136"/>
        <c:extLst xmlns:c16r2="http://schemas.microsoft.com/office/drawing/2015/06/chart"/>
      </c:barChart>
      <c:catAx>
        <c:axId val="101177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1323136"/>
        <c:crosses val="autoZero"/>
        <c:auto val="1"/>
        <c:lblAlgn val="ctr"/>
        <c:lblOffset val="100"/>
      </c:catAx>
      <c:valAx>
        <c:axId val="101323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117798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/>
              <a:t>ΕΛΛΑΔΑ</a:t>
            </a:r>
            <a:r>
              <a:rPr lang="en-US" sz="1200"/>
              <a:t>:</a:t>
            </a:r>
            <a:r>
              <a:rPr lang="el-GR" sz="1200"/>
              <a:t>ΚΡΟΥΣΜΑΤΑ/ΔΙΑΣΩΛΗΝΩΜΕΝΟΙ/ΘΑΝΑΤΟΙ</a:t>
            </a:r>
            <a:endParaRPr lang="en-US" sz="1200"/>
          </a:p>
        </c:rich>
      </c:tx>
      <c:layout>
        <c:manualLayout>
          <c:xMode val="edge"/>
          <c:yMode val="edge"/>
          <c:x val="0.18918828612023872"/>
          <c:y val="0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4614882243811113E-2"/>
          <c:y val="7.7318291020017527E-2"/>
          <c:w val="0.91297410414778701"/>
          <c:h val="0.8022065470982794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3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23-45CF-A70F-3F6D5D127F21}"/>
                </c:ext>
              </c:extLst>
            </c:dLbl>
            <c:dLbl>
              <c:idx val="4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23-45CF-A70F-3F6D5D127F21}"/>
                </c:ext>
              </c:extLst>
            </c:dLbl>
            <c:dLbl>
              <c:idx val="6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23-45CF-A70F-3F6D5D127F21}"/>
                </c:ext>
              </c:extLst>
            </c:dLbl>
            <c:dLbl>
              <c:idx val="7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3-45CF-A70F-3F6D5D127F21}"/>
                </c:ext>
              </c:extLst>
            </c:dLbl>
            <c:dLbl>
              <c:idx val="8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23-45CF-A70F-3F6D5D127F21}"/>
                </c:ext>
              </c:extLst>
            </c:dLbl>
            <c:dLbl>
              <c:idx val="9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3-45CF-A70F-3F6D5D127F21}"/>
                </c:ext>
              </c:extLst>
            </c:dLbl>
            <c:dLbl>
              <c:idx val="1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23-45CF-A70F-3F6D5D127F21}"/>
                </c:ext>
              </c:extLst>
            </c:dLbl>
            <c:dLbl>
              <c:idx val="12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6-4C7B-AA5E-6EF8B714C7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(Φύλλο1!$D$106,Φύλλο1!$D$112,Φύλλο1!$D$119,Φύλλο1!$D$125,Φύλλο1!$D$132,Φύλλο1!$D$140,Φύλλο1!$D$146,Φύλλο1!$D$153,Φύλλο1!$D$160,Φύλλο1!$D$168,Φύλλο1!$D$175,Φύλλο1!$D$183,Φύλλο1!$D$192)</c:f>
              <c:numCache>
                <c:formatCode>General</c:formatCode>
                <c:ptCount val="13"/>
                <c:pt idx="0">
                  <c:v>5840</c:v>
                </c:pt>
                <c:pt idx="1">
                  <c:v>8158</c:v>
                </c:pt>
                <c:pt idx="2">
                  <c:v>21807</c:v>
                </c:pt>
                <c:pt idx="3">
                  <c:v>66020</c:v>
                </c:pt>
                <c:pt idx="4">
                  <c:v>34623</c:v>
                </c:pt>
                <c:pt idx="5">
                  <c:v>18087</c:v>
                </c:pt>
                <c:pt idx="6">
                  <c:v>34143</c:v>
                </c:pt>
                <c:pt idx="7">
                  <c:v>72611</c:v>
                </c:pt>
                <c:pt idx="8">
                  <c:v>81474</c:v>
                </c:pt>
                <c:pt idx="9">
                  <c:v>57322</c:v>
                </c:pt>
                <c:pt idx="10">
                  <c:v>19997</c:v>
                </c:pt>
                <c:pt idx="11">
                  <c:v>69961</c:v>
                </c:pt>
                <c:pt idx="12">
                  <c:v>88013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23-45CF-A70F-3F6D5D127F21}"/>
            </c:ext>
          </c:extLst>
        </c:ser>
        <c:ser>
          <c:idx val="1"/>
          <c:order val="1"/>
          <c:spPr>
            <a:solidFill>
              <a:srgbClr val="FFCC66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6613439787092482E-3"/>
                  <c:y val="2.25606276899549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23-45CF-A70F-3F6D5D127F21}"/>
                </c:ext>
              </c:extLst>
            </c:dLbl>
            <c:dLbl>
              <c:idx val="3"/>
              <c:layout>
                <c:manualLayout>
                  <c:x val="5.3226879574184956E-3"/>
                  <c:y val="-8.5730385221829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23-45CF-A70F-3F6D5D127F21}"/>
                </c:ext>
              </c:extLst>
            </c:dLbl>
            <c:dLbl>
              <c:idx val="4"/>
              <c:layout>
                <c:manualLayout>
                  <c:x val="1.2055457382154579E-2"/>
                  <c:y val="-8.121825968383852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23-45CF-A70F-3F6D5D127F21}"/>
                </c:ext>
              </c:extLst>
            </c:dLbl>
            <c:dLbl>
              <c:idx val="5"/>
              <c:layout>
                <c:manualLayout>
                  <c:x val="9.644365905723663E-3"/>
                  <c:y val="1.353637661397292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23-45CF-A70F-3F6D5D127F21}"/>
                </c:ext>
              </c:extLst>
            </c:dLbl>
            <c:dLbl>
              <c:idx val="6"/>
              <c:layout>
                <c:manualLayout>
                  <c:x val="7.2332744292927511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23-45CF-A70F-3F6D5D127F21}"/>
                </c:ext>
              </c:extLst>
            </c:dLbl>
            <c:dLbl>
              <c:idx val="7"/>
              <c:layout>
                <c:manualLayout>
                  <c:x val="9.644365905723486E-3"/>
                  <c:y val="-9.475463629781168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23-45CF-A70F-3F6D5D127F21}"/>
                </c:ext>
              </c:extLst>
            </c:dLbl>
            <c:dLbl>
              <c:idx val="8"/>
              <c:layout>
                <c:manualLayout>
                  <c:x val="4.8221829528619208E-3"/>
                  <c:y val="-1.6544269185157726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23-45CF-A70F-3F6D5D127F21}"/>
                </c:ext>
              </c:extLst>
            </c:dLbl>
            <c:dLbl>
              <c:idx val="9"/>
              <c:layout>
                <c:manualLayout>
                  <c:x val="4.8221829528616563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23-45CF-A70F-3F6D5D127F21}"/>
                </c:ext>
              </c:extLst>
            </c:dLbl>
            <c:dLbl>
              <c:idx val="10"/>
              <c:layout>
                <c:manualLayout>
                  <c:x val="0"/>
                  <c:y val="-1.353637661397309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23-45CF-A70F-3F6D5D127F21}"/>
                </c:ext>
              </c:extLst>
            </c:dLbl>
            <c:dLbl>
              <c:idx val="11"/>
              <c:layout>
                <c:manualLayout>
                  <c:x val="4.8221829528616563E-3"/>
                  <c:y val="-1.6544269185157726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23-45CF-A70F-3F6D5D127F21}"/>
                </c:ext>
              </c:extLst>
            </c:dLbl>
            <c:dLbl>
              <c:idx val="12"/>
              <c:layout>
                <c:manualLayout>
                  <c:x val="2.0880585248277562E-3"/>
                  <c:y val="-6.111561257273282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E-40A6-B7D0-A2141D46D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(Φύλλο1!$E$106,Φύλλο1!$E$112,Φύλλο1!$E$119,Φύλλο1!$E$125,Φύλλο1!$E$132,Φύλλο1!$E$140,Φύλλο1!$E$146,Φύλλο1!$E$153,Φύλλο1!$E$160,Φύλλο1!$E$168,Φύλλο1!$E$175,Φύλλο1!$E$183,Φύλλο1!$E$192)</c:f>
              <c:numCache>
                <c:formatCode>General</c:formatCode>
                <c:ptCount val="13"/>
                <c:pt idx="0">
                  <c:v>36</c:v>
                </c:pt>
                <c:pt idx="1">
                  <c:v>78</c:v>
                </c:pt>
                <c:pt idx="2">
                  <c:v>135</c:v>
                </c:pt>
                <c:pt idx="3">
                  <c:v>600</c:v>
                </c:pt>
                <c:pt idx="4">
                  <c:v>438</c:v>
                </c:pt>
                <c:pt idx="5">
                  <c:v>255</c:v>
                </c:pt>
                <c:pt idx="6">
                  <c:v>391</c:v>
                </c:pt>
                <c:pt idx="7">
                  <c:v>739</c:v>
                </c:pt>
                <c:pt idx="8">
                  <c:v>802</c:v>
                </c:pt>
                <c:pt idx="9">
                  <c:v>481</c:v>
                </c:pt>
                <c:pt idx="10">
                  <c:v>236</c:v>
                </c:pt>
                <c:pt idx="11">
                  <c:v>172</c:v>
                </c:pt>
                <c:pt idx="12">
                  <c:v>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723-45CF-A70F-3F6D5D127F21}"/>
            </c:ext>
          </c:extLst>
        </c:ser>
        <c:ser>
          <c:idx val="2"/>
          <c:order val="2"/>
          <c:spPr>
            <a:solidFill>
              <a:srgbClr val="9966F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0645375914836899E-2"/>
                  <c:y val="-1.6544269185157726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23-45CF-A70F-3F6D5D127F21}"/>
                </c:ext>
              </c:extLst>
            </c:dLbl>
            <c:dLbl>
              <c:idx val="1"/>
              <c:layout>
                <c:manualLayout>
                  <c:x val="1.5968063872255488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23-45CF-A70F-3F6D5D127F21}"/>
                </c:ext>
              </c:extLst>
            </c:dLbl>
            <c:dLbl>
              <c:idx val="2"/>
              <c:layout>
                <c:manualLayout>
                  <c:x val="5.5840025984775854E-3"/>
                  <c:y val="-2.707275322794619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23-45CF-A70F-3F6D5D127F2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723-45CF-A70F-3F6D5D127F21}"/>
                </c:ext>
              </c:extLst>
            </c:dLbl>
            <c:dLbl>
              <c:idx val="4"/>
              <c:layout>
                <c:manualLayout>
                  <c:x val="-1.768113323986676E-16"/>
                  <c:y val="9.024251075982064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23-45CF-A70F-3F6D5D127F21}"/>
                </c:ext>
              </c:extLst>
            </c:dLbl>
            <c:dLbl>
              <c:idx val="5"/>
              <c:layout>
                <c:manualLayout>
                  <c:x val="0"/>
                  <c:y val="-3.60970043039282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23-45CF-A70F-3F6D5D127F21}"/>
                </c:ext>
              </c:extLst>
            </c:dLbl>
            <c:dLbl>
              <c:idx val="6"/>
              <c:layout>
                <c:manualLayout>
                  <c:x val="1.9288731811447333E-2"/>
                  <c:y val="-7.219400860785657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723-45CF-A70F-3F6D5D127F21}"/>
                </c:ext>
              </c:extLst>
            </c:dLbl>
            <c:dLbl>
              <c:idx val="7"/>
              <c:layout>
                <c:manualLayout>
                  <c:x val="1.687764033501624E-2"/>
                  <c:y val="-1.353637661397309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723-45CF-A70F-3F6D5D127F21}"/>
                </c:ext>
              </c:extLst>
            </c:dLbl>
            <c:dLbl>
              <c:idx val="8"/>
              <c:layout>
                <c:manualLayout>
                  <c:x val="2.4110914764307401E-3"/>
                  <c:y val="-5.41455064558923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23-45CF-A70F-3F6D5D127F21}"/>
                </c:ext>
              </c:extLst>
            </c:dLbl>
            <c:dLbl>
              <c:idx val="9"/>
              <c:layout>
                <c:manualLayout>
                  <c:x val="0"/>
                  <c:y val="-5.41455064558922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723-45CF-A70F-3F6D5D127F21}"/>
                </c:ext>
              </c:extLst>
            </c:dLbl>
            <c:dLbl>
              <c:idx val="10"/>
              <c:layout>
                <c:manualLayout>
                  <c:x val="0"/>
                  <c:y val="1.353637661397292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723-45CF-A70F-3F6D5D127F21}"/>
                </c:ext>
              </c:extLst>
            </c:dLbl>
            <c:dLbl>
              <c:idx val="11"/>
              <c:layout>
                <c:manualLayout>
                  <c:x val="-1.768113323986676E-16"/>
                  <c:y val="-5.41455064558923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723-45CF-A70F-3F6D5D127F21}"/>
                </c:ext>
              </c:extLst>
            </c:dLbl>
            <c:dLbl>
              <c:idx val="12"/>
              <c:layout>
                <c:manualLayout>
                  <c:x val="-6.2641755744832668E-3"/>
                  <c:y val="-0.1489693056460359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D-4E2D-A7AB-DDEF2754A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(Φύλλο1!$F$106,Φύλλο1!$F$112,Φύλλο1!$F$119,Φύλλο1!$F$125,Φύλλο1!$F$132,Φύλλο1!$F$140,Φύλλο1!$F$146,Φύλλο1!$F$153,Φύλλο1!$F$160,Φύλλο1!$F$168,Φύλλο1!$F$175,Φύλλο1!$F$183,Φύλλο1!$F$192)</c:f>
              <c:numCache>
                <c:formatCode>General</c:formatCode>
                <c:ptCount val="13"/>
                <c:pt idx="0">
                  <c:v>58</c:v>
                </c:pt>
                <c:pt idx="1">
                  <c:v>125</c:v>
                </c:pt>
                <c:pt idx="2">
                  <c:v>247</c:v>
                </c:pt>
                <c:pt idx="3">
                  <c:v>1692</c:v>
                </c:pt>
                <c:pt idx="4">
                  <c:v>2517</c:v>
                </c:pt>
                <c:pt idx="5">
                  <c:v>958</c:v>
                </c:pt>
                <c:pt idx="6">
                  <c:v>708</c:v>
                </c:pt>
                <c:pt idx="7">
                  <c:v>1589</c:v>
                </c:pt>
                <c:pt idx="8">
                  <c:v>2288</c:v>
                </c:pt>
                <c:pt idx="9">
                  <c:v>1714</c:v>
                </c:pt>
                <c:pt idx="10">
                  <c:v>642</c:v>
                </c:pt>
                <c:pt idx="11">
                  <c:v>254</c:v>
                </c:pt>
                <c:pt idx="12">
                  <c:v>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F723-45CF-A70F-3F6D5D127F21}"/>
            </c:ext>
          </c:extLst>
        </c:ser>
        <c:dLbls/>
        <c:gapWidth val="219"/>
        <c:overlap val="-27"/>
        <c:axId val="103019264"/>
        <c:axId val="103020800"/>
      </c:barChart>
      <c:catAx>
        <c:axId val="103019264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020800"/>
        <c:crosses val="autoZero"/>
        <c:auto val="1"/>
        <c:lblAlgn val="ctr"/>
        <c:lblOffset val="100"/>
      </c:catAx>
      <c:valAx>
        <c:axId val="103020800"/>
        <c:scaling>
          <c:orientation val="minMax"/>
          <c:max val="4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019264"/>
        <c:crosses val="autoZero"/>
        <c:crossBetween val="between"/>
      </c:valAx>
      <c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 ΜΗΝΙΑΙΟΣ</a:t>
            </a:r>
            <a:r>
              <a:rPr lang="el-GR" baseline="0"/>
              <a:t> </a:t>
            </a:r>
            <a:r>
              <a:rPr lang="el-GR"/>
              <a:t>ΑΡΙΘΜΟΣ ΚΡΟΥΣΜΑΤΩΝ</a:t>
            </a:r>
          </a:p>
        </c:rich>
      </c:tx>
      <c:layout/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981211452087672E-2"/>
          <c:y val="0.15349279726518444"/>
          <c:w val="0.89231329760975653"/>
          <c:h val="0.769952191629985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1B-488E-A280-6F2B438803BF}"/>
              </c:ext>
            </c:extLst>
          </c:dPt>
          <c:dPt>
            <c:idx val="1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1B-488E-A280-6F2B438803BF}"/>
              </c:ext>
            </c:extLst>
          </c:dPt>
          <c:dPt>
            <c:idx val="2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1B-488E-A280-6F2B438803BF}"/>
              </c:ext>
            </c:extLst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1B-488E-A280-6F2B438803BF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1B-488E-A280-6F2B438803BF}"/>
              </c:ext>
            </c:extLst>
          </c:dPt>
          <c:dPt>
            <c:idx val="6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1B-488E-A280-6F2B438803BF}"/>
              </c:ext>
            </c:extLst>
          </c:dPt>
          <c:dPt>
            <c:idx val="7"/>
            <c:spPr>
              <a:solidFill>
                <a:srgbClr val="6600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1B-488E-A280-6F2B438803BF}"/>
              </c:ext>
            </c:extLst>
          </c:dPt>
          <c:dPt>
            <c:idx val="9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81B-488E-A280-6F2B438803BF}"/>
              </c:ext>
            </c:extLst>
          </c:dPt>
          <c:dPt>
            <c:idx val="10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81B-488E-A280-6F2B438803BF}"/>
              </c:ext>
            </c:extLst>
          </c:dPt>
          <c:dPt>
            <c:idx val="12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81B-488E-A280-6F2B438803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(Φύλλο1!$D$106,Φύλλο1!$D$112,Φύλλο1!$D$119,Φύλλο1!$D$125,Φύλλο1!$D$132,Φύλλο1!$D$140,Φύλλο1!$D$146,Φύλλο1!$D$153,Φύλλο1!$D$160,Φύλλο1!$D$168,Φύλλο1!$D$175,Φύλλο1!$D$183,Φύλλο1!$D$192)</c:f>
              <c:numCache>
                <c:formatCode>General</c:formatCode>
                <c:ptCount val="13"/>
                <c:pt idx="0">
                  <c:v>5840</c:v>
                </c:pt>
                <c:pt idx="1">
                  <c:v>8158</c:v>
                </c:pt>
                <c:pt idx="2">
                  <c:v>21807</c:v>
                </c:pt>
                <c:pt idx="3">
                  <c:v>66020</c:v>
                </c:pt>
                <c:pt idx="4">
                  <c:v>34623</c:v>
                </c:pt>
                <c:pt idx="5">
                  <c:v>18087</c:v>
                </c:pt>
                <c:pt idx="6">
                  <c:v>34143</c:v>
                </c:pt>
                <c:pt idx="7">
                  <c:v>72611</c:v>
                </c:pt>
                <c:pt idx="8">
                  <c:v>81474</c:v>
                </c:pt>
                <c:pt idx="9">
                  <c:v>57322</c:v>
                </c:pt>
                <c:pt idx="10">
                  <c:v>19997</c:v>
                </c:pt>
                <c:pt idx="11">
                  <c:v>69961</c:v>
                </c:pt>
                <c:pt idx="12">
                  <c:v>88013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1B-488E-A280-6F2B438803BF}"/>
            </c:ext>
          </c:extLst>
        </c:ser>
        <c:dLbls>
          <c:showVal val="1"/>
        </c:dLbls>
        <c:gapWidth val="219"/>
        <c:overlap val="-27"/>
        <c:axId val="102795136"/>
        <c:axId val="102796672"/>
      </c:barChart>
      <c:catAx>
        <c:axId val="102795136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2796672"/>
        <c:crosses val="autoZero"/>
        <c:auto val="1"/>
        <c:lblAlgn val="ctr"/>
        <c:lblOffset val="100"/>
      </c:catAx>
      <c:valAx>
        <c:axId val="102796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279513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solidFill>
      <a:srgbClr val="CCEC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ΜΗΝΙΑΙΟΣ ΑΡΙΘΜΟΣ ΔΙΑΣΩΛΗΝΩΜΕΝΩΝ</a:t>
            </a:r>
          </a:p>
        </c:rich>
      </c:tx>
      <c:layout>
        <c:manualLayout>
          <c:xMode val="edge"/>
          <c:yMode val="edge"/>
          <c:x val="0.20479155730533688"/>
          <c:y val="2.3148148148148147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6344673577979407E-2"/>
          <c:y val="0.14601150465947854"/>
          <c:w val="0.93365520812415526"/>
          <c:h val="0.77422535211267629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Φύλλο1!$E$106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B-4F26-A552-96D8BF60CE28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Φύλλο1!$E$112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0B-4F26-A552-96D8BF60CE28}"/>
            </c:ext>
          </c:extLst>
        </c:ser>
        <c:ser>
          <c:idx val="2"/>
          <c:order val="2"/>
          <c:spPr>
            <a:solidFill>
              <a:srgbClr val="FFCC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Φύλλο1!$E$119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0B-4F26-A552-96D8BF60CE28}"/>
            </c:ext>
          </c:extLst>
        </c:ser>
        <c:ser>
          <c:idx val="3"/>
          <c:order val="3"/>
          <c:spPr>
            <a:solidFill>
              <a:srgbClr val="FF33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Φύλλο1!$E$125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0B-4F26-A552-96D8BF60CE28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Φύλλο1!$E$132</c:f>
              <c:numCache>
                <c:formatCode>General</c:formatCode>
                <c:ptCount val="1"/>
                <c:pt idx="0">
                  <c:v>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0B-4F26-A552-96D8BF60CE28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Φύλλο1!$E$140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0B-4F26-A552-96D8BF60CE28}"/>
            </c:ext>
          </c:extLst>
        </c:ser>
        <c:ser>
          <c:idx val="6"/>
          <c:order val="6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0B-4F26-A552-96D8BF60CE2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Φύλλο1!$E$146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0B-4F26-A552-96D8BF60CE28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Φύλλο1!$E$153</c:f>
              <c:numCache>
                <c:formatCode>General</c:formatCode>
                <c:ptCount val="1"/>
                <c:pt idx="0">
                  <c:v>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0B-4F26-A552-96D8BF60CE28}"/>
            </c:ext>
          </c:extLst>
        </c:ser>
        <c:ser>
          <c:idx val="8"/>
          <c:order val="8"/>
          <c:spPr>
            <a:solidFill>
              <a:srgbClr val="4472C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Φύλλο1!$E$160</c:f>
              <c:numCache>
                <c:formatCode>General</c:formatCode>
                <c:ptCount val="1"/>
                <c:pt idx="0">
                  <c:v>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0B-4F26-A552-96D8BF60CE28}"/>
            </c:ext>
          </c:extLst>
        </c:ser>
        <c:ser>
          <c:idx val="9"/>
          <c:order val="9"/>
          <c:spPr>
            <a:solidFill>
              <a:srgbClr val="FF33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Φύλλο1!$E$168</c:f>
              <c:numCache>
                <c:formatCode>General</c:formatCode>
                <c:ptCount val="1"/>
                <c:pt idx="0">
                  <c:v>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0B-4F26-A552-96D8BF60CE28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Φύλλο1!$E$175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0B-4F26-A552-96D8BF60CE28}"/>
            </c:ext>
          </c:extLst>
        </c:ser>
        <c:ser>
          <c:idx val="11"/>
          <c:order val="1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Φύλλο1!$E$183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B-4F26-A552-96D8BF60CE28}"/>
            </c:ext>
          </c:extLst>
        </c:ser>
        <c:ser>
          <c:idx val="12"/>
          <c:order val="12"/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0B-4F26-A552-96D8BF60CE2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Φύλλο1!$E$192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D0B-4F26-A552-96D8BF60CE28}"/>
            </c:ext>
          </c:extLst>
        </c:ser>
        <c:dLbls>
          <c:showVal val="1"/>
        </c:dLbls>
        <c:gapWidth val="500"/>
        <c:overlap val="-100"/>
        <c:axId val="104867328"/>
        <c:axId val="104868864"/>
      </c:barChart>
      <c:catAx>
        <c:axId val="104867328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4868864"/>
        <c:crosses val="autoZero"/>
        <c:auto val="1"/>
        <c:lblAlgn val="ctr"/>
        <c:lblOffset val="100"/>
      </c:catAx>
      <c:valAx>
        <c:axId val="10486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blipFill>
            <a:blip xmlns:r="http://schemas.openxmlformats.org/officeDocument/2006/relationships" r:embed="rId2"/>
            <a:tile tx="0" ty="0" sx="100000" sy="100000" flip="none" algn="tl"/>
          </a:blip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48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/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ΜΗΝΙΑΙΟΣ ΑΡΙΘΜΟΣ ΘΑΝΑΤΩΝ</a:t>
            </a:r>
          </a:p>
        </c:rich>
      </c:tx>
      <c:layout/>
      <c:spPr>
        <a:solidFill>
          <a:srgbClr val="FFFF00"/>
        </a:soli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Φύλλο1!$F$106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0-4270-AE88-9C6F1ED215C1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Φύλλο1!$F$112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0-4270-AE88-9C6F1ED215C1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Φύλλο1!$F$119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60-4270-AE88-9C6F1ED215C1}"/>
            </c:ext>
          </c:extLst>
        </c:ser>
        <c:ser>
          <c:idx val="3"/>
          <c:order val="3"/>
          <c:spPr>
            <a:solidFill>
              <a:srgbClr val="FF33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Φύλλο1!$F$125</c:f>
              <c:numCache>
                <c:formatCode>General</c:formatCode>
                <c:ptCount val="1"/>
                <c:pt idx="0">
                  <c:v>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60-4270-AE88-9C6F1ED215C1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Φύλλο1!$F$132</c:f>
              <c:numCache>
                <c:formatCode>General</c:formatCode>
                <c:ptCount val="1"/>
                <c:pt idx="0">
                  <c:v>2517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60-4270-AE88-9C6F1ED215C1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Φύλλο1!$F$140</c:f>
              <c:numCache>
                <c:formatCode>General</c:formatCode>
                <c:ptCount val="1"/>
                <c:pt idx="0">
                  <c:v>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60-4270-AE88-9C6F1ED215C1}"/>
            </c:ext>
          </c:extLst>
        </c:ser>
        <c:ser>
          <c:idx val="6"/>
          <c:order val="6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60-4270-AE88-9C6F1ED215C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Φύλλο1!$F$146</c:f>
              <c:numCache>
                <c:formatCode>General</c:formatCode>
                <c:ptCount val="1"/>
                <c:pt idx="0">
                  <c:v>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60-4270-AE88-9C6F1ED215C1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Φύλλο1!$F$153</c:f>
              <c:numCache>
                <c:formatCode>General</c:formatCode>
                <c:ptCount val="1"/>
                <c:pt idx="0">
                  <c:v>1589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160-4270-AE88-9C6F1ED215C1}"/>
            </c:ext>
          </c:extLst>
        </c:ser>
        <c:ser>
          <c:idx val="8"/>
          <c:order val="8"/>
          <c:spPr>
            <a:solidFill>
              <a:srgbClr val="4472C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Φύλλο1!$F$160</c:f>
              <c:numCache>
                <c:formatCode>General</c:formatCode>
                <c:ptCount val="1"/>
                <c:pt idx="0">
                  <c:v>2288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60-4270-AE88-9C6F1ED215C1}"/>
            </c:ext>
          </c:extLst>
        </c:ser>
        <c:ser>
          <c:idx val="9"/>
          <c:order val="9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Φύλλο1!$F$168</c:f>
              <c:numCache>
                <c:formatCode>General</c:formatCode>
                <c:ptCount val="1"/>
                <c:pt idx="0">
                  <c:v>1714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160-4270-AE88-9C6F1ED215C1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Φύλλο1!$F$175</c:f>
              <c:numCache>
                <c:formatCode>General</c:formatCode>
                <c:ptCount val="1"/>
                <c:pt idx="0">
                  <c:v>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160-4270-AE88-9C6F1ED215C1}"/>
            </c:ext>
          </c:extLst>
        </c:ser>
        <c:ser>
          <c:idx val="11"/>
          <c:order val="1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Φύλλο1!$F$183</c:f>
              <c:numCache>
                <c:formatCode>General</c:formatCode>
                <c:ptCount val="1"/>
                <c:pt idx="0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160-4270-AE88-9C6F1ED215C1}"/>
            </c:ext>
          </c:extLst>
        </c:ser>
        <c:ser>
          <c:idx val="12"/>
          <c:order val="12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Φύλλο1!$F$192</c:f>
              <c:numCache>
                <c:formatCode>General</c:formatCode>
                <c:ptCount val="1"/>
                <c:pt idx="0">
                  <c:v>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160-4270-AE88-9C6F1ED215C1}"/>
            </c:ext>
          </c:extLst>
        </c:ser>
        <c:dLbls>
          <c:showVal val="1"/>
        </c:dLbls>
        <c:gapWidth val="175"/>
        <c:overlap val="-100"/>
        <c:axId val="105311232"/>
        <c:axId val="104997632"/>
      </c:barChart>
      <c:catAx>
        <c:axId val="105311232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4997632"/>
        <c:crosses val="autoZero"/>
        <c:auto val="1"/>
        <c:lblAlgn val="ctr"/>
        <c:lblOffset val="100"/>
      </c:catAx>
      <c:valAx>
        <c:axId val="104997632"/>
        <c:scaling>
          <c:orientation val="minMax"/>
          <c:max val="26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311232"/>
        <c:crosses val="autoZero"/>
        <c:crossBetween val="between"/>
      </c:valAx>
      <c:sp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rgbClr val="CCEC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ΕΞΕΛΙΞΗ</a:t>
            </a:r>
            <a:r>
              <a:rPr lang="el-GR" sz="1600" baseline="0"/>
              <a:t> ΘΝΗΤΟΤΗΤΑΣ ΠΑΓΚΟΣΜΙΩΣ ΚΑΙ ΣΤΗΝ ΕΛΛΑΔΑ</a:t>
            </a:r>
            <a:endParaRPr lang="el-GR" sz="1600"/>
          </a:p>
        </c:rich>
      </c:tx>
      <c:layout>
        <c:manualLayout>
          <c:xMode val="edge"/>
          <c:yMode val="edge"/>
          <c:x val="0.24515577572513256"/>
          <c:y val="5.3719378827646554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7803052396228246E-2"/>
          <c:y val="0.20100125156445559"/>
          <c:w val="0.86577903070758155"/>
          <c:h val="0.50887658129091795"/>
        </c:manualLayout>
      </c:layout>
      <c:lineChart>
        <c:grouping val="standard"/>
        <c:ser>
          <c:idx val="0"/>
          <c:order val="0"/>
          <c:tx>
            <c:v>ΠΑΓΚΟΣΜΙΑ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Φύλλο2!$A$5:$A$146</c:f>
              <c:numCache>
                <c:formatCode>d\-mmm</c:formatCode>
                <c:ptCount val="142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43975</c:v>
                </c:pt>
                <c:pt idx="62">
                  <c:v>43982</c:v>
                </c:pt>
                <c:pt idx="63">
                  <c:v>43989</c:v>
                </c:pt>
                <c:pt idx="64">
                  <c:v>43996</c:v>
                </c:pt>
                <c:pt idx="65">
                  <c:v>44003</c:v>
                </c:pt>
                <c:pt idx="66">
                  <c:v>44010</c:v>
                </c:pt>
                <c:pt idx="67">
                  <c:v>44016</c:v>
                </c:pt>
                <c:pt idx="68">
                  <c:v>44025</c:v>
                </c:pt>
                <c:pt idx="69">
                  <c:v>44031</c:v>
                </c:pt>
                <c:pt idx="70">
                  <c:v>44038</c:v>
                </c:pt>
                <c:pt idx="71">
                  <c:v>44043</c:v>
                </c:pt>
                <c:pt idx="72">
                  <c:v>44051</c:v>
                </c:pt>
                <c:pt idx="73">
                  <c:v>44058</c:v>
                </c:pt>
                <c:pt idx="74">
                  <c:v>44065</c:v>
                </c:pt>
                <c:pt idx="75">
                  <c:v>44074</c:v>
                </c:pt>
                <c:pt idx="76">
                  <c:v>44080</c:v>
                </c:pt>
                <c:pt idx="77">
                  <c:v>44087</c:v>
                </c:pt>
                <c:pt idx="78">
                  <c:v>44094</c:v>
                </c:pt>
                <c:pt idx="79">
                  <c:v>44101</c:v>
                </c:pt>
                <c:pt idx="80">
                  <c:v>44104</c:v>
                </c:pt>
                <c:pt idx="81">
                  <c:v>44108</c:v>
                </c:pt>
                <c:pt idx="82">
                  <c:v>44115</c:v>
                </c:pt>
                <c:pt idx="83">
                  <c:v>44122</c:v>
                </c:pt>
                <c:pt idx="84">
                  <c:v>44129</c:v>
                </c:pt>
                <c:pt idx="85">
                  <c:v>44135</c:v>
                </c:pt>
                <c:pt idx="86">
                  <c:v>44143</c:v>
                </c:pt>
                <c:pt idx="87">
                  <c:v>44145</c:v>
                </c:pt>
                <c:pt idx="88">
                  <c:v>44146</c:v>
                </c:pt>
                <c:pt idx="89">
                  <c:v>44147</c:v>
                </c:pt>
                <c:pt idx="90">
                  <c:v>44148</c:v>
                </c:pt>
                <c:pt idx="91">
                  <c:v>44149</c:v>
                </c:pt>
                <c:pt idx="92">
                  <c:v>44150</c:v>
                </c:pt>
                <c:pt idx="93">
                  <c:v>44157</c:v>
                </c:pt>
                <c:pt idx="94">
                  <c:v>44164</c:v>
                </c:pt>
                <c:pt idx="95">
                  <c:v>44165</c:v>
                </c:pt>
                <c:pt idx="96">
                  <c:v>44171</c:v>
                </c:pt>
                <c:pt idx="97">
                  <c:v>44178</c:v>
                </c:pt>
                <c:pt idx="98">
                  <c:v>44180</c:v>
                </c:pt>
                <c:pt idx="99">
                  <c:v>44185</c:v>
                </c:pt>
                <c:pt idx="100">
                  <c:v>44192</c:v>
                </c:pt>
                <c:pt idx="101">
                  <c:v>44199</c:v>
                </c:pt>
                <c:pt idx="102">
                  <c:v>44206</c:v>
                </c:pt>
                <c:pt idx="103">
                  <c:v>44213</c:v>
                </c:pt>
                <c:pt idx="104">
                  <c:v>44220</c:v>
                </c:pt>
                <c:pt idx="105">
                  <c:v>44221</c:v>
                </c:pt>
                <c:pt idx="106">
                  <c:v>44227</c:v>
                </c:pt>
                <c:pt idx="107">
                  <c:v>44234</c:v>
                </c:pt>
                <c:pt idx="108">
                  <c:v>44241</c:v>
                </c:pt>
                <c:pt idx="109">
                  <c:v>44248</c:v>
                </c:pt>
                <c:pt idx="110">
                  <c:v>44255</c:v>
                </c:pt>
                <c:pt idx="111">
                  <c:v>44262</c:v>
                </c:pt>
                <c:pt idx="112">
                  <c:v>44269</c:v>
                </c:pt>
                <c:pt idx="113">
                  <c:v>44276</c:v>
                </c:pt>
                <c:pt idx="114">
                  <c:v>44283</c:v>
                </c:pt>
                <c:pt idx="115">
                  <c:v>44286</c:v>
                </c:pt>
                <c:pt idx="116">
                  <c:v>44290</c:v>
                </c:pt>
                <c:pt idx="117">
                  <c:v>44297</c:v>
                </c:pt>
                <c:pt idx="118">
                  <c:v>44304</c:v>
                </c:pt>
                <c:pt idx="119">
                  <c:v>44311</c:v>
                </c:pt>
                <c:pt idx="120">
                  <c:v>44316</c:v>
                </c:pt>
                <c:pt idx="121">
                  <c:v>44318</c:v>
                </c:pt>
                <c:pt idx="122">
                  <c:v>44325</c:v>
                </c:pt>
                <c:pt idx="123">
                  <c:v>44332</c:v>
                </c:pt>
                <c:pt idx="124">
                  <c:v>44339</c:v>
                </c:pt>
                <c:pt idx="125">
                  <c:v>44346</c:v>
                </c:pt>
                <c:pt idx="126">
                  <c:v>44347</c:v>
                </c:pt>
                <c:pt idx="127">
                  <c:v>44353</c:v>
                </c:pt>
                <c:pt idx="128">
                  <c:v>44360</c:v>
                </c:pt>
                <c:pt idx="129">
                  <c:v>44367</c:v>
                </c:pt>
                <c:pt idx="130">
                  <c:v>44374</c:v>
                </c:pt>
                <c:pt idx="131">
                  <c:v>44377</c:v>
                </c:pt>
                <c:pt idx="132">
                  <c:v>44381</c:v>
                </c:pt>
                <c:pt idx="133">
                  <c:v>44388</c:v>
                </c:pt>
                <c:pt idx="134">
                  <c:v>44395</c:v>
                </c:pt>
                <c:pt idx="135">
                  <c:v>44402</c:v>
                </c:pt>
                <c:pt idx="136">
                  <c:v>44408</c:v>
                </c:pt>
                <c:pt idx="137">
                  <c:v>44416</c:v>
                </c:pt>
                <c:pt idx="138">
                  <c:v>44423</c:v>
                </c:pt>
                <c:pt idx="139">
                  <c:v>44430</c:v>
                </c:pt>
                <c:pt idx="140">
                  <c:v>44437</c:v>
                </c:pt>
                <c:pt idx="141">
                  <c:v>44439</c:v>
                </c:pt>
              </c:numCache>
            </c:numRef>
          </c:cat>
          <c:val>
            <c:numRef>
              <c:f>Φύλλο2!$B$5:$B$146</c:f>
              <c:numCache>
                <c:formatCode>0.00%</c:formatCode>
                <c:ptCount val="142"/>
                <c:pt idx="0">
                  <c:v>3.8199999999999998E-2</c:v>
                </c:pt>
                <c:pt idx="1">
                  <c:v>3.8399999999999997E-2</c:v>
                </c:pt>
                <c:pt idx="2">
                  <c:v>3.9199999999999999E-2</c:v>
                </c:pt>
                <c:pt idx="3">
                  <c:v>4.0100000000000004E-2</c:v>
                </c:pt>
                <c:pt idx="4">
                  <c:v>3.960000000000001E-2</c:v>
                </c:pt>
                <c:pt idx="5">
                  <c:v>4.0800000000000003E-2</c:v>
                </c:pt>
                <c:pt idx="6">
                  <c:v>4.1000000000000002E-2</c:v>
                </c:pt>
                <c:pt idx="7">
                  <c:v>4.1500000000000002E-2</c:v>
                </c:pt>
                <c:pt idx="8">
                  <c:v>4.2800000000000005E-2</c:v>
                </c:pt>
                <c:pt idx="9">
                  <c:v>4.4700000000000004E-2</c:v>
                </c:pt>
                <c:pt idx="10">
                  <c:v>4.5400000000000003E-2</c:v>
                </c:pt>
                <c:pt idx="11">
                  <c:v>4.5000000000000005E-2</c:v>
                </c:pt>
                <c:pt idx="12">
                  <c:v>4.5900000000000003E-2</c:v>
                </c:pt>
                <c:pt idx="13">
                  <c:v>4.6599999999999996E-2</c:v>
                </c:pt>
                <c:pt idx="14" formatCode="0.0%">
                  <c:v>4.7000000000000007E-2</c:v>
                </c:pt>
                <c:pt idx="15">
                  <c:v>4.7400000000000005E-2</c:v>
                </c:pt>
                <c:pt idx="16">
                  <c:v>4.9300000000000004E-2</c:v>
                </c:pt>
                <c:pt idx="17">
                  <c:v>4.9900000000000007E-2</c:v>
                </c:pt>
                <c:pt idx="18">
                  <c:v>5.1199999999999996E-2</c:v>
                </c:pt>
                <c:pt idx="19">
                  <c:v>5.6400000000000006E-2</c:v>
                </c:pt>
                <c:pt idx="20">
                  <c:v>5.3800000000000008E-2</c:v>
                </c:pt>
                <c:pt idx="21">
                  <c:v>5.4400000000000011E-2</c:v>
                </c:pt>
                <c:pt idx="22">
                  <c:v>5.62E-2</c:v>
                </c:pt>
                <c:pt idx="23">
                  <c:v>6.0400000000000009E-2</c:v>
                </c:pt>
                <c:pt idx="24">
                  <c:v>5.8299999999999998E-2</c:v>
                </c:pt>
                <c:pt idx="25">
                  <c:v>5.8500000000000003E-2</c:v>
                </c:pt>
                <c:pt idx="26">
                  <c:v>6.0800000000000007E-2</c:v>
                </c:pt>
                <c:pt idx="27">
                  <c:v>6.1400000000000003E-2</c:v>
                </c:pt>
                <c:pt idx="28">
                  <c:v>6.1400000000000003E-2</c:v>
                </c:pt>
                <c:pt idx="29">
                  <c:v>6.2800000000000022E-2</c:v>
                </c:pt>
                <c:pt idx="30">
                  <c:v>6.3200000000000006E-2</c:v>
                </c:pt>
                <c:pt idx="31">
                  <c:v>6.4699999999999994E-2</c:v>
                </c:pt>
                <c:pt idx="32">
                  <c:v>6.7000000000000004E-2</c:v>
                </c:pt>
                <c:pt idx="33">
                  <c:v>6.7500000000000004E-2</c:v>
                </c:pt>
                <c:pt idx="34">
                  <c:v>6.8600000000000008E-2</c:v>
                </c:pt>
                <c:pt idx="35">
                  <c:v>6.88E-2</c:v>
                </c:pt>
                <c:pt idx="36">
                  <c:v>6.8699999999999997E-2</c:v>
                </c:pt>
                <c:pt idx="37">
                  <c:v>6.8600000000000008E-2</c:v>
                </c:pt>
                <c:pt idx="38">
                  <c:v>6.9400000000000017E-2</c:v>
                </c:pt>
                <c:pt idx="39">
                  <c:v>6.9900000000000004E-2</c:v>
                </c:pt>
                <c:pt idx="40">
                  <c:v>7.0400000000000004E-2</c:v>
                </c:pt>
                <c:pt idx="41">
                  <c:v>7.010000000000001E-2</c:v>
                </c:pt>
                <c:pt idx="42">
                  <c:v>6.9900000000000004E-2</c:v>
                </c:pt>
                <c:pt idx="43">
                  <c:v>6.9300000000000014E-2</c:v>
                </c:pt>
                <c:pt idx="44">
                  <c:v>6.9400000000000017E-2</c:v>
                </c:pt>
                <c:pt idx="45">
                  <c:v>7.0900000000000019E-2</c:v>
                </c:pt>
                <c:pt idx="46">
                  <c:v>7.0699999999999999E-2</c:v>
                </c:pt>
                <c:pt idx="47">
                  <c:v>7.0499999999999993E-2</c:v>
                </c:pt>
                <c:pt idx="48">
                  <c:v>7.0400000000000004E-2</c:v>
                </c:pt>
                <c:pt idx="49">
                  <c:v>7.060000000000001E-2</c:v>
                </c:pt>
                <c:pt idx="50">
                  <c:v>7.010000000000001E-2</c:v>
                </c:pt>
                <c:pt idx="51">
                  <c:v>6.9900000000000004E-2</c:v>
                </c:pt>
                <c:pt idx="52">
                  <c:v>6.9900000000000004E-2</c:v>
                </c:pt>
                <c:pt idx="53">
                  <c:v>6.8600000000000008E-2</c:v>
                </c:pt>
                <c:pt idx="54">
                  <c:v>6.9200000000000012E-2</c:v>
                </c:pt>
                <c:pt idx="55">
                  <c:v>6.8499999999999991E-2</c:v>
                </c:pt>
                <c:pt idx="56">
                  <c:v>6.8499999999999991E-2</c:v>
                </c:pt>
                <c:pt idx="57">
                  <c:v>6.720000000000001E-2</c:v>
                </c:pt>
                <c:pt idx="58">
                  <c:v>6.7599999999999993E-2</c:v>
                </c:pt>
                <c:pt idx="59">
                  <c:v>6.7299999999999999E-2</c:v>
                </c:pt>
                <c:pt idx="60">
                  <c:v>6.6699999999999995E-2</c:v>
                </c:pt>
                <c:pt idx="61">
                  <c:v>6.4100000000000004E-2</c:v>
                </c:pt>
                <c:pt idx="62">
                  <c:v>6.1000000000000006E-2</c:v>
                </c:pt>
                <c:pt idx="63">
                  <c:v>5.7400000000000007E-2</c:v>
                </c:pt>
                <c:pt idx="64">
                  <c:v>5.5199999999999999E-2</c:v>
                </c:pt>
                <c:pt idx="65">
                  <c:v>5.2800000000000007E-2</c:v>
                </c:pt>
                <c:pt idx="66">
                  <c:v>5.0300000000000011E-2</c:v>
                </c:pt>
                <c:pt idx="67">
                  <c:v>4.7000000000000007E-2</c:v>
                </c:pt>
                <c:pt idx="68">
                  <c:v>4.4000000000000011E-2</c:v>
                </c:pt>
                <c:pt idx="69">
                  <c:v>4.2100000000000005E-2</c:v>
                </c:pt>
                <c:pt idx="70">
                  <c:v>4.0199999999999993E-2</c:v>
                </c:pt>
                <c:pt idx="71">
                  <c:v>3.8599999999999995E-2</c:v>
                </c:pt>
                <c:pt idx="72">
                  <c:v>3.7200000000000011E-2</c:v>
                </c:pt>
                <c:pt idx="73">
                  <c:v>3.61E-2</c:v>
                </c:pt>
                <c:pt idx="74">
                  <c:v>3.4799999999999998E-2</c:v>
                </c:pt>
                <c:pt idx="75">
                  <c:v>3.3500000000000002E-2</c:v>
                </c:pt>
                <c:pt idx="76">
                  <c:v>3.2700000000000007E-2</c:v>
                </c:pt>
                <c:pt idx="77">
                  <c:v>3.2000000000000008E-2</c:v>
                </c:pt>
                <c:pt idx="78">
                  <c:v>3.1100000000000003E-2</c:v>
                </c:pt>
                <c:pt idx="79">
                  <c:v>3.0200000000000005E-2</c:v>
                </c:pt>
                <c:pt idx="80">
                  <c:v>3.0000000000000002E-2</c:v>
                </c:pt>
                <c:pt idx="81">
                  <c:v>2.9600000000000001E-2</c:v>
                </c:pt>
                <c:pt idx="82">
                  <c:v>2.8799999999999999E-2</c:v>
                </c:pt>
                <c:pt idx="83">
                  <c:v>2.7900000000000005E-2</c:v>
                </c:pt>
                <c:pt idx="84">
                  <c:v>2.6900000000000004E-2</c:v>
                </c:pt>
                <c:pt idx="85">
                  <c:v>2.5999999999999999E-2</c:v>
                </c:pt>
                <c:pt idx="86">
                  <c:v>2.5000000000000001E-2</c:v>
                </c:pt>
                <c:pt idx="87">
                  <c:v>2.4799999999999999E-2</c:v>
                </c:pt>
                <c:pt idx="88">
                  <c:v>2.4600000000000004E-2</c:v>
                </c:pt>
                <c:pt idx="89">
                  <c:v>2.4500000000000001E-2</c:v>
                </c:pt>
                <c:pt idx="90">
                  <c:v>2.4400000000000002E-2</c:v>
                </c:pt>
                <c:pt idx="91">
                  <c:v>2.4299999999999999E-2</c:v>
                </c:pt>
                <c:pt idx="92">
                  <c:v>2.4299999999999999E-2</c:v>
                </c:pt>
                <c:pt idx="93">
                  <c:v>2.3699999999999999E-2</c:v>
                </c:pt>
                <c:pt idx="94">
                  <c:v>2.3299999999999998E-2</c:v>
                </c:pt>
                <c:pt idx="95">
                  <c:v>2.3199999999999995E-2</c:v>
                </c:pt>
                <c:pt idx="96">
                  <c:v>2.2900000000000004E-2</c:v>
                </c:pt>
                <c:pt idx="97">
                  <c:v>2.240000000000001E-2</c:v>
                </c:pt>
                <c:pt idx="98">
                  <c:v>2.2200000000000004E-2</c:v>
                </c:pt>
                <c:pt idx="99">
                  <c:v>2.2100000000000002E-2</c:v>
                </c:pt>
                <c:pt idx="100">
                  <c:v>2.1900000000000003E-2</c:v>
                </c:pt>
                <c:pt idx="101">
                  <c:v>2.1700000000000001E-2</c:v>
                </c:pt>
                <c:pt idx="102">
                  <c:v>2.1500000000000002E-2</c:v>
                </c:pt>
                <c:pt idx="103">
                  <c:v>2.1399999999999999E-2</c:v>
                </c:pt>
                <c:pt idx="104">
                  <c:v>2.1500000000000002E-2</c:v>
                </c:pt>
                <c:pt idx="105">
                  <c:v>2.1400000000000002E-2</c:v>
                </c:pt>
                <c:pt idx="106">
                  <c:v>2.1600000000000005E-2</c:v>
                </c:pt>
                <c:pt idx="107">
                  <c:v>2.1800000000000003E-2</c:v>
                </c:pt>
                <c:pt idx="108">
                  <c:v>2.2100000000000002E-2</c:v>
                </c:pt>
                <c:pt idx="109">
                  <c:v>2.2100000000000002E-2</c:v>
                </c:pt>
                <c:pt idx="110">
                  <c:v>2.2200000000000004E-2</c:v>
                </c:pt>
                <c:pt idx="111">
                  <c:v>2.2200000000000004E-2</c:v>
                </c:pt>
                <c:pt idx="112">
                  <c:v>2.2200000000000004E-2</c:v>
                </c:pt>
                <c:pt idx="113">
                  <c:v>2.2000000000000006E-2</c:v>
                </c:pt>
                <c:pt idx="114">
                  <c:v>2.1900000000000003E-2</c:v>
                </c:pt>
                <c:pt idx="115">
                  <c:v>2.1800000000000003E-2</c:v>
                </c:pt>
                <c:pt idx="116">
                  <c:v>2.1700000000000001E-2</c:v>
                </c:pt>
                <c:pt idx="117">
                  <c:v>2.1600000000000005E-2</c:v>
                </c:pt>
                <c:pt idx="118">
                  <c:v>2.1400000000000002E-2</c:v>
                </c:pt>
                <c:pt idx="119">
                  <c:v>2.1400000000000002E-2</c:v>
                </c:pt>
                <c:pt idx="120">
                  <c:v>2.1000000000000005E-2</c:v>
                </c:pt>
                <c:pt idx="121">
                  <c:v>2.1000000000000005E-2</c:v>
                </c:pt>
                <c:pt idx="122">
                  <c:v>2.0799999999999999E-2</c:v>
                </c:pt>
                <c:pt idx="123">
                  <c:v>2.07E-2</c:v>
                </c:pt>
                <c:pt idx="124">
                  <c:v>2.07E-2</c:v>
                </c:pt>
                <c:pt idx="125">
                  <c:v>2.0799999999999999E-2</c:v>
                </c:pt>
                <c:pt idx="126">
                  <c:v>2.0799999999999999E-2</c:v>
                </c:pt>
                <c:pt idx="127">
                  <c:v>2.1500000000000002E-2</c:v>
                </c:pt>
                <c:pt idx="128">
                  <c:v>2.1600000000000005E-2</c:v>
                </c:pt>
                <c:pt idx="129">
                  <c:v>2.1700000000000001E-2</c:v>
                </c:pt>
                <c:pt idx="130">
                  <c:v>2.1700000000000001E-2</c:v>
                </c:pt>
                <c:pt idx="131">
                  <c:v>2.1700000000000001E-2</c:v>
                </c:pt>
                <c:pt idx="132">
                  <c:v>2.1600000000000005E-2</c:v>
                </c:pt>
                <c:pt idx="133">
                  <c:v>2.1600000000000005E-2</c:v>
                </c:pt>
                <c:pt idx="134">
                  <c:v>2.1500000000000002E-2</c:v>
                </c:pt>
                <c:pt idx="135">
                  <c:v>2.1400000000000002E-2</c:v>
                </c:pt>
                <c:pt idx="136">
                  <c:v>2.1300000000000003E-2</c:v>
                </c:pt>
                <c:pt idx="137">
                  <c:v>2.1300000000000003E-2</c:v>
                </c:pt>
                <c:pt idx="138">
                  <c:v>2.1200000000000004E-2</c:v>
                </c:pt>
                <c:pt idx="139">
                  <c:v>2.1100000000000001E-2</c:v>
                </c:pt>
                <c:pt idx="140">
                  <c:v>2.0799999999999999E-2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88-4071-8D9E-04A223C39DF6}"/>
            </c:ext>
          </c:extLst>
        </c:ser>
        <c:ser>
          <c:idx val="1"/>
          <c:order val="1"/>
          <c:tx>
            <c:v>ΕΛΛΑΔΑ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Φύλλο2!$A$5:$A$146</c:f>
              <c:numCache>
                <c:formatCode>d\-mmm</c:formatCode>
                <c:ptCount val="142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43975</c:v>
                </c:pt>
                <c:pt idx="62">
                  <c:v>43982</c:v>
                </c:pt>
                <c:pt idx="63">
                  <c:v>43989</c:v>
                </c:pt>
                <c:pt idx="64">
                  <c:v>43996</c:v>
                </c:pt>
                <c:pt idx="65">
                  <c:v>44003</c:v>
                </c:pt>
                <c:pt idx="66">
                  <c:v>44010</c:v>
                </c:pt>
                <c:pt idx="67">
                  <c:v>44016</c:v>
                </c:pt>
                <c:pt idx="68">
                  <c:v>44025</c:v>
                </c:pt>
                <c:pt idx="69">
                  <c:v>44031</c:v>
                </c:pt>
                <c:pt idx="70">
                  <c:v>44038</c:v>
                </c:pt>
                <c:pt idx="71">
                  <c:v>44043</c:v>
                </c:pt>
                <c:pt idx="72">
                  <c:v>44051</c:v>
                </c:pt>
                <c:pt idx="73">
                  <c:v>44058</c:v>
                </c:pt>
                <c:pt idx="74">
                  <c:v>44065</c:v>
                </c:pt>
                <c:pt idx="75">
                  <c:v>44074</c:v>
                </c:pt>
                <c:pt idx="76">
                  <c:v>44080</c:v>
                </c:pt>
                <c:pt idx="77">
                  <c:v>44087</c:v>
                </c:pt>
                <c:pt idx="78">
                  <c:v>44094</c:v>
                </c:pt>
                <c:pt idx="79">
                  <c:v>44101</c:v>
                </c:pt>
                <c:pt idx="80">
                  <c:v>44104</c:v>
                </c:pt>
                <c:pt idx="81">
                  <c:v>44108</c:v>
                </c:pt>
                <c:pt idx="82">
                  <c:v>44115</c:v>
                </c:pt>
                <c:pt idx="83">
                  <c:v>44122</c:v>
                </c:pt>
                <c:pt idx="84">
                  <c:v>44129</c:v>
                </c:pt>
                <c:pt idx="85">
                  <c:v>44135</c:v>
                </c:pt>
                <c:pt idx="86">
                  <c:v>44143</c:v>
                </c:pt>
                <c:pt idx="87">
                  <c:v>44145</c:v>
                </c:pt>
                <c:pt idx="88">
                  <c:v>44146</c:v>
                </c:pt>
                <c:pt idx="89">
                  <c:v>44147</c:v>
                </c:pt>
                <c:pt idx="90">
                  <c:v>44148</c:v>
                </c:pt>
                <c:pt idx="91">
                  <c:v>44149</c:v>
                </c:pt>
                <c:pt idx="92">
                  <c:v>44150</c:v>
                </c:pt>
                <c:pt idx="93">
                  <c:v>44157</c:v>
                </c:pt>
                <c:pt idx="94">
                  <c:v>44164</c:v>
                </c:pt>
                <c:pt idx="95">
                  <c:v>44165</c:v>
                </c:pt>
                <c:pt idx="96">
                  <c:v>44171</c:v>
                </c:pt>
                <c:pt idx="97">
                  <c:v>44178</c:v>
                </c:pt>
                <c:pt idx="98">
                  <c:v>44180</c:v>
                </c:pt>
                <c:pt idx="99">
                  <c:v>44185</c:v>
                </c:pt>
                <c:pt idx="100">
                  <c:v>44192</c:v>
                </c:pt>
                <c:pt idx="101">
                  <c:v>44199</c:v>
                </c:pt>
                <c:pt idx="102">
                  <c:v>44206</c:v>
                </c:pt>
                <c:pt idx="103">
                  <c:v>44213</c:v>
                </c:pt>
                <c:pt idx="104">
                  <c:v>44220</c:v>
                </c:pt>
                <c:pt idx="105">
                  <c:v>44221</c:v>
                </c:pt>
                <c:pt idx="106">
                  <c:v>44227</c:v>
                </c:pt>
                <c:pt idx="107">
                  <c:v>44234</c:v>
                </c:pt>
                <c:pt idx="108">
                  <c:v>44241</c:v>
                </c:pt>
                <c:pt idx="109">
                  <c:v>44248</c:v>
                </c:pt>
                <c:pt idx="110">
                  <c:v>44255</c:v>
                </c:pt>
                <c:pt idx="111">
                  <c:v>44262</c:v>
                </c:pt>
                <c:pt idx="112">
                  <c:v>44269</c:v>
                </c:pt>
                <c:pt idx="113">
                  <c:v>44276</c:v>
                </c:pt>
                <c:pt idx="114">
                  <c:v>44283</c:v>
                </c:pt>
                <c:pt idx="115">
                  <c:v>44286</c:v>
                </c:pt>
                <c:pt idx="116">
                  <c:v>44290</c:v>
                </c:pt>
                <c:pt idx="117">
                  <c:v>44297</c:v>
                </c:pt>
                <c:pt idx="118">
                  <c:v>44304</c:v>
                </c:pt>
                <c:pt idx="119">
                  <c:v>44311</c:v>
                </c:pt>
                <c:pt idx="120">
                  <c:v>44316</c:v>
                </c:pt>
                <c:pt idx="121">
                  <c:v>44318</c:v>
                </c:pt>
                <c:pt idx="122">
                  <c:v>44325</c:v>
                </c:pt>
                <c:pt idx="123">
                  <c:v>44332</c:v>
                </c:pt>
                <c:pt idx="124">
                  <c:v>44339</c:v>
                </c:pt>
                <c:pt idx="125">
                  <c:v>44346</c:v>
                </c:pt>
                <c:pt idx="126">
                  <c:v>44347</c:v>
                </c:pt>
                <c:pt idx="127">
                  <c:v>44353</c:v>
                </c:pt>
                <c:pt idx="128">
                  <c:v>44360</c:v>
                </c:pt>
                <c:pt idx="129">
                  <c:v>44367</c:v>
                </c:pt>
                <c:pt idx="130">
                  <c:v>44374</c:v>
                </c:pt>
                <c:pt idx="131">
                  <c:v>44377</c:v>
                </c:pt>
                <c:pt idx="132">
                  <c:v>44381</c:v>
                </c:pt>
                <c:pt idx="133">
                  <c:v>44388</c:v>
                </c:pt>
                <c:pt idx="134">
                  <c:v>44395</c:v>
                </c:pt>
                <c:pt idx="135">
                  <c:v>44402</c:v>
                </c:pt>
                <c:pt idx="136">
                  <c:v>44408</c:v>
                </c:pt>
                <c:pt idx="137">
                  <c:v>44416</c:v>
                </c:pt>
                <c:pt idx="138">
                  <c:v>44423</c:v>
                </c:pt>
                <c:pt idx="139">
                  <c:v>44430</c:v>
                </c:pt>
                <c:pt idx="140">
                  <c:v>44437</c:v>
                </c:pt>
                <c:pt idx="141">
                  <c:v>44439</c:v>
                </c:pt>
              </c:numCache>
            </c:numRef>
          </c:cat>
          <c:val>
            <c:numRef>
              <c:f>Φύλλο2!$C$5:$C$146</c:f>
              <c:numCache>
                <c:formatCode>0.00%</c:formatCode>
                <c:ptCount val="142"/>
                <c:pt idx="0">
                  <c:v>1.2100000000000001E-2</c:v>
                </c:pt>
                <c:pt idx="1">
                  <c:v>1.2100000000000001E-2</c:v>
                </c:pt>
                <c:pt idx="2">
                  <c:v>1.2900000000000002E-2</c:v>
                </c:pt>
                <c:pt idx="3">
                  <c:v>1.2E-2</c:v>
                </c:pt>
                <c:pt idx="4">
                  <c:v>1.2900000000000002E-2</c:v>
                </c:pt>
                <c:pt idx="5">
                  <c:v>1.8200000000000004E-2</c:v>
                </c:pt>
                <c:pt idx="6">
                  <c:v>2.4500000000000001E-2</c:v>
                </c:pt>
                <c:pt idx="7">
                  <c:v>2.3699999999999999E-2</c:v>
                </c:pt>
                <c:pt idx="8">
                  <c:v>2.4500000000000001E-2</c:v>
                </c:pt>
                <c:pt idx="9">
                  <c:v>2.4500000000000001E-2</c:v>
                </c:pt>
                <c:pt idx="10">
                  <c:v>2.6800000000000004E-2</c:v>
                </c:pt>
                <c:pt idx="11">
                  <c:v>2.9100000000000001E-2</c:v>
                </c:pt>
                <c:pt idx="12">
                  <c:v>2.9000000000000001E-2</c:v>
                </c:pt>
                <c:pt idx="13">
                  <c:v>3.0200000000000005E-2</c:v>
                </c:pt>
                <c:pt idx="14">
                  <c:v>3.2900000000000006E-2</c:v>
                </c:pt>
                <c:pt idx="15">
                  <c:v>3.5500000000000004E-2</c:v>
                </c:pt>
                <c:pt idx="16">
                  <c:v>3.7300000000000007E-2</c:v>
                </c:pt>
                <c:pt idx="17">
                  <c:v>3.5300000000000005E-2</c:v>
                </c:pt>
                <c:pt idx="18">
                  <c:v>3.4300000000000004E-2</c:v>
                </c:pt>
                <c:pt idx="19">
                  <c:v>3.6600000000000008E-2</c:v>
                </c:pt>
                <c:pt idx="20">
                  <c:v>4.0599999999999997E-2</c:v>
                </c:pt>
                <c:pt idx="21">
                  <c:v>4.0599999999999997E-2</c:v>
                </c:pt>
                <c:pt idx="22">
                  <c:v>4.5000000000000005E-2</c:v>
                </c:pt>
                <c:pt idx="23">
                  <c:v>4.4200000000000003E-2</c:v>
                </c:pt>
                <c:pt idx="24">
                  <c:v>4.4100000000000007E-2</c:v>
                </c:pt>
                <c:pt idx="25">
                  <c:v>4.3999999999999997E-2</c:v>
                </c:pt>
                <c:pt idx="26">
                  <c:v>4.4800000000000006E-2</c:v>
                </c:pt>
                <c:pt idx="27">
                  <c:v>4.4600000000000008E-2</c:v>
                </c:pt>
                <c:pt idx="28">
                  <c:v>4.6400000000000004E-2</c:v>
                </c:pt>
                <c:pt idx="29">
                  <c:v>4.6199999999999998E-2</c:v>
                </c:pt>
                <c:pt idx="30">
                  <c:v>4.65E-2</c:v>
                </c:pt>
                <c:pt idx="31">
                  <c:v>4.65E-2</c:v>
                </c:pt>
                <c:pt idx="32">
                  <c:v>4.7600000000000003E-2</c:v>
                </c:pt>
                <c:pt idx="33">
                  <c:v>4.8599999999999997E-2</c:v>
                </c:pt>
                <c:pt idx="34">
                  <c:v>4.9200000000000008E-2</c:v>
                </c:pt>
                <c:pt idx="35">
                  <c:v>5.0599999999999999E-2</c:v>
                </c:pt>
                <c:pt idx="36">
                  <c:v>5.2100000000000007E-2</c:v>
                </c:pt>
                <c:pt idx="37">
                  <c:v>5.0400000000000007E-2</c:v>
                </c:pt>
                <c:pt idx="38">
                  <c:v>5.0299999999999997E-2</c:v>
                </c:pt>
                <c:pt idx="39">
                  <c:v>5.0800000000000005E-2</c:v>
                </c:pt>
                <c:pt idx="40">
                  <c:v>5.2200000000000003E-2</c:v>
                </c:pt>
                <c:pt idx="41">
                  <c:v>5.1900000000000002E-2</c:v>
                </c:pt>
                <c:pt idx="42">
                  <c:v>5.3199999999999997E-2</c:v>
                </c:pt>
                <c:pt idx="43">
                  <c:v>5.3699999999999998E-2</c:v>
                </c:pt>
                <c:pt idx="44">
                  <c:v>5.3800000000000008E-2</c:v>
                </c:pt>
                <c:pt idx="45">
                  <c:v>5.3999999999999999E-2</c:v>
                </c:pt>
                <c:pt idx="46">
                  <c:v>5.3999999999999999E-2</c:v>
                </c:pt>
                <c:pt idx="47">
                  <c:v>5.3600000000000002E-2</c:v>
                </c:pt>
                <c:pt idx="48">
                  <c:v>5.4600000000000003E-2</c:v>
                </c:pt>
                <c:pt idx="49">
                  <c:v>5.4800000000000008E-2</c:v>
                </c:pt>
                <c:pt idx="50">
                  <c:v>5.5500000000000008E-2</c:v>
                </c:pt>
                <c:pt idx="51">
                  <c:v>5.5300000000000009E-2</c:v>
                </c:pt>
                <c:pt idx="52">
                  <c:v>5.5700000000000006E-2</c:v>
                </c:pt>
                <c:pt idx="53">
                  <c:v>5.5700000000000006E-2</c:v>
                </c:pt>
                <c:pt idx="54">
                  <c:v>5.5600000000000004E-2</c:v>
                </c:pt>
                <c:pt idx="55">
                  <c:v>5.5400000000000005E-2</c:v>
                </c:pt>
                <c:pt idx="56">
                  <c:v>5.5400000000000005E-2</c:v>
                </c:pt>
                <c:pt idx="57">
                  <c:v>5.62E-2</c:v>
                </c:pt>
                <c:pt idx="58">
                  <c:v>5.6899999999999999E-2</c:v>
                </c:pt>
                <c:pt idx="59">
                  <c:v>5.7500000000000009E-2</c:v>
                </c:pt>
                <c:pt idx="60">
                  <c:v>5.7500000000000009E-2</c:v>
                </c:pt>
                <c:pt idx="61">
                  <c:v>5.9400000000000008E-2</c:v>
                </c:pt>
                <c:pt idx="62">
                  <c:v>6.0000000000000005E-2</c:v>
                </c:pt>
                <c:pt idx="63">
                  <c:v>6.0100000000000008E-2</c:v>
                </c:pt>
                <c:pt idx="64">
                  <c:v>5.8800000000000005E-2</c:v>
                </c:pt>
                <c:pt idx="65">
                  <c:v>5.3300000000000007E-2</c:v>
                </c:pt>
                <c:pt idx="66">
                  <c:v>5.8400000000000007E-2</c:v>
                </c:pt>
                <c:pt idx="67">
                  <c:v>5.4500000000000007E-2</c:v>
                </c:pt>
                <c:pt idx="68">
                  <c:v>5.0400000000000007E-2</c:v>
                </c:pt>
                <c:pt idx="69">
                  <c:v>4.8400000000000006E-2</c:v>
                </c:pt>
                <c:pt idx="70">
                  <c:v>4.82E-2</c:v>
                </c:pt>
                <c:pt idx="71">
                  <c:v>4.5999999999999999E-2</c:v>
                </c:pt>
                <c:pt idx="72">
                  <c:v>3.8900000000000004E-2</c:v>
                </c:pt>
                <c:pt idx="73">
                  <c:v>3.4599999999999999E-2</c:v>
                </c:pt>
                <c:pt idx="74">
                  <c:v>2.86E-2</c:v>
                </c:pt>
                <c:pt idx="75">
                  <c:v>2.5800000000000003E-2</c:v>
                </c:pt>
                <c:pt idx="76">
                  <c:v>2.4600000000000004E-2</c:v>
                </c:pt>
                <c:pt idx="77">
                  <c:v>2.3E-2</c:v>
                </c:pt>
                <c:pt idx="78">
                  <c:v>2.2300000000000004E-2</c:v>
                </c:pt>
                <c:pt idx="79">
                  <c:v>2.1700000000000001E-2</c:v>
                </c:pt>
                <c:pt idx="80">
                  <c:v>2.1200000000000004E-2</c:v>
                </c:pt>
                <c:pt idx="81">
                  <c:v>2.1200000000000004E-2</c:v>
                </c:pt>
                <c:pt idx="82">
                  <c:v>2.01E-2</c:v>
                </c:pt>
                <c:pt idx="83">
                  <c:v>1.77E-2</c:v>
                </c:pt>
                <c:pt idx="84">
                  <c:v>1.8599999999999998E-2</c:v>
                </c:pt>
                <c:pt idx="85">
                  <c:v>1.5900000000000001E-2</c:v>
                </c:pt>
                <c:pt idx="86">
                  <c:v>1.3800000000000003E-2</c:v>
                </c:pt>
                <c:pt idx="87">
                  <c:v>1.43E-2</c:v>
                </c:pt>
                <c:pt idx="88">
                  <c:v>1.43E-2</c:v>
                </c:pt>
                <c:pt idx="89">
                  <c:v>1.4400000000000001E-2</c:v>
                </c:pt>
                <c:pt idx="90">
                  <c:v>1.43E-2</c:v>
                </c:pt>
                <c:pt idx="91">
                  <c:v>1.4199999999999996E-2</c:v>
                </c:pt>
                <c:pt idx="92">
                  <c:v>1.4900000000000002E-2</c:v>
                </c:pt>
                <c:pt idx="93">
                  <c:v>1.7999999999999999E-2</c:v>
                </c:pt>
                <c:pt idx="94">
                  <c:v>2.2300000000000004E-2</c:v>
                </c:pt>
                <c:pt idx="95">
                  <c:v>2.2800000000000001E-2</c:v>
                </c:pt>
                <c:pt idx="96">
                  <c:v>2.6000000000000002E-2</c:v>
                </c:pt>
                <c:pt idx="97">
                  <c:v>2.9100000000000001E-2</c:v>
                </c:pt>
                <c:pt idx="98">
                  <c:v>2.9900000000000006E-2</c:v>
                </c:pt>
                <c:pt idx="99">
                  <c:v>3.1800000000000002E-2</c:v>
                </c:pt>
                <c:pt idx="100">
                  <c:v>3.4000000000000002E-2</c:v>
                </c:pt>
                <c:pt idx="101">
                  <c:v>3.5400000000000001E-2</c:v>
                </c:pt>
                <c:pt idx="102">
                  <c:v>3.6400000000000009E-2</c:v>
                </c:pt>
                <c:pt idx="103">
                  <c:v>3.6799999999999999E-2</c:v>
                </c:pt>
                <c:pt idx="104">
                  <c:v>3.7100000000000001E-2</c:v>
                </c:pt>
                <c:pt idx="105">
                  <c:v>3.7200000000000004E-2</c:v>
                </c:pt>
                <c:pt idx="106">
                  <c:v>3.6900000000000002E-2</c:v>
                </c:pt>
                <c:pt idx="107">
                  <c:v>3.6400000000000009E-2</c:v>
                </c:pt>
                <c:pt idx="108">
                  <c:v>3.5600000000000007E-2</c:v>
                </c:pt>
                <c:pt idx="109">
                  <c:v>3.500000000000001E-2</c:v>
                </c:pt>
                <c:pt idx="110">
                  <c:v>3.4000000000000002E-2</c:v>
                </c:pt>
                <c:pt idx="111">
                  <c:v>3.2900000000000006E-2</c:v>
                </c:pt>
                <c:pt idx="112">
                  <c:v>3.2100000000000004E-2</c:v>
                </c:pt>
                <c:pt idx="113">
                  <c:v>3.15E-2</c:v>
                </c:pt>
                <c:pt idx="114">
                  <c:v>3.1000000000000003E-2</c:v>
                </c:pt>
                <c:pt idx="115">
                  <c:v>3.0600000000000002E-2</c:v>
                </c:pt>
                <c:pt idx="116">
                  <c:v>3.0400000000000003E-2</c:v>
                </c:pt>
                <c:pt idx="117">
                  <c:v>3.0100000000000002E-2</c:v>
                </c:pt>
                <c:pt idx="118">
                  <c:v>3.0000000000000002E-2</c:v>
                </c:pt>
                <c:pt idx="119">
                  <c:v>2.9900000000000006E-2</c:v>
                </c:pt>
                <c:pt idx="120">
                  <c:v>3.0100000000000002E-2</c:v>
                </c:pt>
                <c:pt idx="121">
                  <c:v>3.0300000000000001E-2</c:v>
                </c:pt>
                <c:pt idx="122">
                  <c:v>3.0500000000000003E-2</c:v>
                </c:pt>
                <c:pt idx="123">
                  <c:v>3.0300000000000001E-2</c:v>
                </c:pt>
                <c:pt idx="124">
                  <c:v>3.0200000000000005E-2</c:v>
                </c:pt>
                <c:pt idx="125">
                  <c:v>3.0000000000000002E-2</c:v>
                </c:pt>
                <c:pt idx="126">
                  <c:v>3.0100000000000002E-2</c:v>
                </c:pt>
                <c:pt idx="127">
                  <c:v>3.0000000000000002E-2</c:v>
                </c:pt>
                <c:pt idx="128">
                  <c:v>3.0000000000000002E-2</c:v>
                </c:pt>
                <c:pt idx="129">
                  <c:v>2.9900000000000006E-2</c:v>
                </c:pt>
                <c:pt idx="130">
                  <c:v>3.0100000000000002E-2</c:v>
                </c:pt>
                <c:pt idx="131">
                  <c:v>3.0000000000000002E-2</c:v>
                </c:pt>
                <c:pt idx="132">
                  <c:v>2.9900000000000006E-2</c:v>
                </c:pt>
                <c:pt idx="133">
                  <c:v>2.9200000000000004E-2</c:v>
                </c:pt>
                <c:pt idx="134">
                  <c:v>2.81E-2</c:v>
                </c:pt>
                <c:pt idx="135">
                  <c:v>2.7100000000000003E-2</c:v>
                </c:pt>
                <c:pt idx="136">
                  <c:v>2.63E-2</c:v>
                </c:pt>
                <c:pt idx="137">
                  <c:v>2.6200000000000005E-2</c:v>
                </c:pt>
                <c:pt idx="138">
                  <c:v>2.5200000000000004E-2</c:v>
                </c:pt>
                <c:pt idx="139">
                  <c:v>2.4600000000000004E-2</c:v>
                </c:pt>
                <c:pt idx="140">
                  <c:v>2.35E-2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88-4071-8D9E-04A223C39DF6}"/>
            </c:ext>
          </c:extLst>
        </c:ser>
        <c:dLbls/>
        <c:marker val="1"/>
        <c:axId val="113705728"/>
        <c:axId val="113741824"/>
      </c:lineChart>
      <c:dateAx>
        <c:axId val="113705728"/>
        <c:scaling>
          <c:orientation val="minMax"/>
        </c:scaling>
        <c:axPos val="b"/>
        <c:numFmt formatCode="d\-mmm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741824"/>
        <c:crosses val="autoZero"/>
        <c:auto val="1"/>
        <c:lblOffset val="100"/>
        <c:baseTimeUnit val="days"/>
      </c:dateAx>
      <c:valAx>
        <c:axId val="113741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7057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rgbClr val="FFCC66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ΑΡΙΘΜΟΣ ΔΙΑΣΩΛΗΝΩΜΕΝΩΝ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5361062060136199E-2"/>
          <c:y val="0.15936058061238043"/>
          <c:w val="0.93334867092230767"/>
          <c:h val="0.6687120880723243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Φύλλο2!$A$147:$A$327</c:f>
              <c:numCache>
                <c:formatCode>d\-mmm</c:formatCode>
                <c:ptCount val="181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  <c:pt idx="34">
                  <c:v>43941</c:v>
                </c:pt>
                <c:pt idx="35">
                  <c:v>43942</c:v>
                </c:pt>
                <c:pt idx="36">
                  <c:v>43943</c:v>
                </c:pt>
                <c:pt idx="37">
                  <c:v>43944</c:v>
                </c:pt>
                <c:pt idx="38">
                  <c:v>43945</c:v>
                </c:pt>
                <c:pt idx="39">
                  <c:v>43946</c:v>
                </c:pt>
                <c:pt idx="40">
                  <c:v>43947</c:v>
                </c:pt>
                <c:pt idx="41">
                  <c:v>43948</c:v>
                </c:pt>
                <c:pt idx="42">
                  <c:v>43949</c:v>
                </c:pt>
                <c:pt idx="43">
                  <c:v>43950</c:v>
                </c:pt>
                <c:pt idx="44">
                  <c:v>43951</c:v>
                </c:pt>
                <c:pt idx="45">
                  <c:v>43952</c:v>
                </c:pt>
                <c:pt idx="46">
                  <c:v>43953</c:v>
                </c:pt>
                <c:pt idx="47">
                  <c:v>43954</c:v>
                </c:pt>
                <c:pt idx="48">
                  <c:v>43955</c:v>
                </c:pt>
                <c:pt idx="49">
                  <c:v>43956</c:v>
                </c:pt>
                <c:pt idx="50">
                  <c:v>43957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43967</c:v>
                </c:pt>
                <c:pt idx="61">
                  <c:v>43968</c:v>
                </c:pt>
                <c:pt idx="62">
                  <c:v>43975</c:v>
                </c:pt>
                <c:pt idx="63">
                  <c:v>43982</c:v>
                </c:pt>
                <c:pt idx="64">
                  <c:v>43986</c:v>
                </c:pt>
                <c:pt idx="65">
                  <c:v>43990</c:v>
                </c:pt>
                <c:pt idx="66">
                  <c:v>43996</c:v>
                </c:pt>
                <c:pt idx="67">
                  <c:v>44003</c:v>
                </c:pt>
                <c:pt idx="68">
                  <c:v>44010</c:v>
                </c:pt>
                <c:pt idx="69">
                  <c:v>44012</c:v>
                </c:pt>
                <c:pt idx="70">
                  <c:v>44017</c:v>
                </c:pt>
                <c:pt idx="71">
                  <c:v>44025</c:v>
                </c:pt>
                <c:pt idx="72">
                  <c:v>44031</c:v>
                </c:pt>
                <c:pt idx="73">
                  <c:v>44038</c:v>
                </c:pt>
                <c:pt idx="74">
                  <c:v>44043</c:v>
                </c:pt>
                <c:pt idx="75">
                  <c:v>44051</c:v>
                </c:pt>
                <c:pt idx="76">
                  <c:v>44058</c:v>
                </c:pt>
                <c:pt idx="77">
                  <c:v>44065</c:v>
                </c:pt>
                <c:pt idx="78">
                  <c:v>44074</c:v>
                </c:pt>
                <c:pt idx="79">
                  <c:v>44080</c:v>
                </c:pt>
                <c:pt idx="80">
                  <c:v>44087</c:v>
                </c:pt>
                <c:pt idx="81">
                  <c:v>44094</c:v>
                </c:pt>
                <c:pt idx="82">
                  <c:v>44101</c:v>
                </c:pt>
                <c:pt idx="83">
                  <c:v>44104</c:v>
                </c:pt>
                <c:pt idx="84">
                  <c:v>44108</c:v>
                </c:pt>
                <c:pt idx="85">
                  <c:v>44114</c:v>
                </c:pt>
                <c:pt idx="86">
                  <c:v>44115</c:v>
                </c:pt>
                <c:pt idx="87">
                  <c:v>44122</c:v>
                </c:pt>
                <c:pt idx="88">
                  <c:v>44129</c:v>
                </c:pt>
                <c:pt idx="89">
                  <c:v>44135</c:v>
                </c:pt>
                <c:pt idx="90">
                  <c:v>44143</c:v>
                </c:pt>
                <c:pt idx="91">
                  <c:v>44146</c:v>
                </c:pt>
                <c:pt idx="92">
                  <c:v>44147</c:v>
                </c:pt>
                <c:pt idx="93">
                  <c:v>44148</c:v>
                </c:pt>
                <c:pt idx="94">
                  <c:v>44149</c:v>
                </c:pt>
                <c:pt idx="95">
                  <c:v>44150</c:v>
                </c:pt>
                <c:pt idx="96">
                  <c:v>44151</c:v>
                </c:pt>
                <c:pt idx="97">
                  <c:v>44152</c:v>
                </c:pt>
                <c:pt idx="98">
                  <c:v>44153</c:v>
                </c:pt>
                <c:pt idx="99">
                  <c:v>44154</c:v>
                </c:pt>
                <c:pt idx="100">
                  <c:v>44155</c:v>
                </c:pt>
                <c:pt idx="101">
                  <c:v>44156</c:v>
                </c:pt>
                <c:pt idx="102">
                  <c:v>44157</c:v>
                </c:pt>
                <c:pt idx="103">
                  <c:v>44158</c:v>
                </c:pt>
                <c:pt idx="104">
                  <c:v>44159</c:v>
                </c:pt>
                <c:pt idx="105">
                  <c:v>44160</c:v>
                </c:pt>
                <c:pt idx="106">
                  <c:v>44161</c:v>
                </c:pt>
                <c:pt idx="107">
                  <c:v>44162</c:v>
                </c:pt>
                <c:pt idx="108">
                  <c:v>44163</c:v>
                </c:pt>
                <c:pt idx="109">
                  <c:v>44164</c:v>
                </c:pt>
                <c:pt idx="110">
                  <c:v>44165</c:v>
                </c:pt>
                <c:pt idx="111">
                  <c:v>44166</c:v>
                </c:pt>
                <c:pt idx="112">
                  <c:v>44167</c:v>
                </c:pt>
                <c:pt idx="113">
                  <c:v>44168</c:v>
                </c:pt>
                <c:pt idx="114">
                  <c:v>44169</c:v>
                </c:pt>
                <c:pt idx="115">
                  <c:v>44170</c:v>
                </c:pt>
                <c:pt idx="116">
                  <c:v>44171</c:v>
                </c:pt>
                <c:pt idx="117">
                  <c:v>44172</c:v>
                </c:pt>
                <c:pt idx="118">
                  <c:v>44173</c:v>
                </c:pt>
                <c:pt idx="119">
                  <c:v>44174</c:v>
                </c:pt>
                <c:pt idx="120">
                  <c:v>44175</c:v>
                </c:pt>
                <c:pt idx="121">
                  <c:v>44176</c:v>
                </c:pt>
                <c:pt idx="122">
                  <c:v>44177</c:v>
                </c:pt>
                <c:pt idx="123">
                  <c:v>44178</c:v>
                </c:pt>
                <c:pt idx="124">
                  <c:v>44179</c:v>
                </c:pt>
                <c:pt idx="125">
                  <c:v>44180</c:v>
                </c:pt>
                <c:pt idx="126">
                  <c:v>44181</c:v>
                </c:pt>
                <c:pt idx="127">
                  <c:v>44182</c:v>
                </c:pt>
                <c:pt idx="128">
                  <c:v>44183</c:v>
                </c:pt>
                <c:pt idx="129">
                  <c:v>44184</c:v>
                </c:pt>
                <c:pt idx="130">
                  <c:v>44185</c:v>
                </c:pt>
                <c:pt idx="131">
                  <c:v>44186</c:v>
                </c:pt>
                <c:pt idx="132">
                  <c:v>44187</c:v>
                </c:pt>
                <c:pt idx="133">
                  <c:v>44188</c:v>
                </c:pt>
                <c:pt idx="134">
                  <c:v>44189</c:v>
                </c:pt>
                <c:pt idx="135">
                  <c:v>44190</c:v>
                </c:pt>
                <c:pt idx="136">
                  <c:v>44191</c:v>
                </c:pt>
                <c:pt idx="137">
                  <c:v>44192</c:v>
                </c:pt>
                <c:pt idx="138">
                  <c:v>44199</c:v>
                </c:pt>
                <c:pt idx="139">
                  <c:v>44206</c:v>
                </c:pt>
                <c:pt idx="140">
                  <c:v>44213</c:v>
                </c:pt>
                <c:pt idx="141">
                  <c:v>44220</c:v>
                </c:pt>
                <c:pt idx="142">
                  <c:v>44227</c:v>
                </c:pt>
                <c:pt idx="143">
                  <c:v>44229</c:v>
                </c:pt>
                <c:pt idx="144">
                  <c:v>44234</c:v>
                </c:pt>
                <c:pt idx="145">
                  <c:v>44241</c:v>
                </c:pt>
                <c:pt idx="146">
                  <c:v>44248</c:v>
                </c:pt>
                <c:pt idx="147">
                  <c:v>44255</c:v>
                </c:pt>
                <c:pt idx="148">
                  <c:v>44262</c:v>
                </c:pt>
                <c:pt idx="149">
                  <c:v>44269</c:v>
                </c:pt>
                <c:pt idx="150">
                  <c:v>44276</c:v>
                </c:pt>
                <c:pt idx="151">
                  <c:v>44283</c:v>
                </c:pt>
                <c:pt idx="152">
                  <c:v>44286</c:v>
                </c:pt>
                <c:pt idx="153">
                  <c:v>44290</c:v>
                </c:pt>
                <c:pt idx="154">
                  <c:v>44297</c:v>
                </c:pt>
                <c:pt idx="155">
                  <c:v>44304</c:v>
                </c:pt>
                <c:pt idx="156">
                  <c:v>44305</c:v>
                </c:pt>
                <c:pt idx="157">
                  <c:v>44311</c:v>
                </c:pt>
                <c:pt idx="158">
                  <c:v>44316</c:v>
                </c:pt>
                <c:pt idx="159">
                  <c:v>44318</c:v>
                </c:pt>
                <c:pt idx="160">
                  <c:v>44325</c:v>
                </c:pt>
                <c:pt idx="161">
                  <c:v>44332</c:v>
                </c:pt>
                <c:pt idx="162">
                  <c:v>44339</c:v>
                </c:pt>
                <c:pt idx="163">
                  <c:v>44346</c:v>
                </c:pt>
                <c:pt idx="164">
                  <c:v>44347</c:v>
                </c:pt>
                <c:pt idx="165">
                  <c:v>44353</c:v>
                </c:pt>
                <c:pt idx="166">
                  <c:v>44360</c:v>
                </c:pt>
                <c:pt idx="167">
                  <c:v>44367</c:v>
                </c:pt>
                <c:pt idx="168">
                  <c:v>44374</c:v>
                </c:pt>
                <c:pt idx="169">
                  <c:v>44377</c:v>
                </c:pt>
                <c:pt idx="170">
                  <c:v>44381</c:v>
                </c:pt>
                <c:pt idx="171">
                  <c:v>44388</c:v>
                </c:pt>
                <c:pt idx="172">
                  <c:v>44395</c:v>
                </c:pt>
                <c:pt idx="173">
                  <c:v>44402</c:v>
                </c:pt>
                <c:pt idx="174">
                  <c:v>44408</c:v>
                </c:pt>
                <c:pt idx="175">
                  <c:v>44409</c:v>
                </c:pt>
                <c:pt idx="176">
                  <c:v>44416</c:v>
                </c:pt>
                <c:pt idx="177">
                  <c:v>44423</c:v>
                </c:pt>
                <c:pt idx="178">
                  <c:v>44430</c:v>
                </c:pt>
                <c:pt idx="179">
                  <c:v>44437</c:v>
                </c:pt>
                <c:pt idx="180">
                  <c:v>44439</c:v>
                </c:pt>
              </c:numCache>
            </c:numRef>
          </c:cat>
          <c:val>
            <c:numRef>
              <c:f>Φύλλο2!$B$147:$B$327</c:f>
              <c:numCache>
                <c:formatCode>General</c:formatCode>
                <c:ptCount val="181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20</c:v>
                </c:pt>
                <c:pt idx="4">
                  <c:v>18</c:v>
                </c:pt>
                <c:pt idx="5">
                  <c:v>34</c:v>
                </c:pt>
                <c:pt idx="6">
                  <c:v>35</c:v>
                </c:pt>
                <c:pt idx="7">
                  <c:v>45</c:v>
                </c:pt>
                <c:pt idx="8">
                  <c:v>53</c:v>
                </c:pt>
                <c:pt idx="9">
                  <c:v>54</c:v>
                </c:pt>
                <c:pt idx="10">
                  <c:v>65</c:v>
                </c:pt>
                <c:pt idx="11">
                  <c:v>69</c:v>
                </c:pt>
                <c:pt idx="12">
                  <c:v>69</c:v>
                </c:pt>
                <c:pt idx="13">
                  <c:v>72</c:v>
                </c:pt>
                <c:pt idx="14">
                  <c:v>85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92</c:v>
                </c:pt>
                <c:pt idx="19">
                  <c:v>93</c:v>
                </c:pt>
                <c:pt idx="20">
                  <c:v>90</c:v>
                </c:pt>
                <c:pt idx="21">
                  <c:v>90</c:v>
                </c:pt>
                <c:pt idx="22">
                  <c:v>84</c:v>
                </c:pt>
                <c:pt idx="23">
                  <c:v>79</c:v>
                </c:pt>
                <c:pt idx="24">
                  <c:v>77</c:v>
                </c:pt>
                <c:pt idx="25">
                  <c:v>75</c:v>
                </c:pt>
                <c:pt idx="26">
                  <c:v>76</c:v>
                </c:pt>
                <c:pt idx="27">
                  <c:v>73</c:v>
                </c:pt>
                <c:pt idx="28">
                  <c:v>76</c:v>
                </c:pt>
                <c:pt idx="29">
                  <c:v>72</c:v>
                </c:pt>
                <c:pt idx="30">
                  <c:v>69</c:v>
                </c:pt>
                <c:pt idx="31">
                  <c:v>71</c:v>
                </c:pt>
                <c:pt idx="32">
                  <c:v>67</c:v>
                </c:pt>
                <c:pt idx="33">
                  <c:v>64</c:v>
                </c:pt>
                <c:pt idx="34">
                  <c:v>61</c:v>
                </c:pt>
                <c:pt idx="35">
                  <c:v>59</c:v>
                </c:pt>
                <c:pt idx="36">
                  <c:v>55</c:v>
                </c:pt>
                <c:pt idx="37">
                  <c:v>52</c:v>
                </c:pt>
                <c:pt idx="38">
                  <c:v>48</c:v>
                </c:pt>
                <c:pt idx="39">
                  <c:v>47</c:v>
                </c:pt>
                <c:pt idx="40">
                  <c:v>46</c:v>
                </c:pt>
                <c:pt idx="41">
                  <c:v>43</c:v>
                </c:pt>
                <c:pt idx="42">
                  <c:v>40</c:v>
                </c:pt>
                <c:pt idx="43">
                  <c:v>41</c:v>
                </c:pt>
                <c:pt idx="44">
                  <c:v>38</c:v>
                </c:pt>
                <c:pt idx="45">
                  <c:v>36</c:v>
                </c:pt>
                <c:pt idx="46">
                  <c:v>37</c:v>
                </c:pt>
                <c:pt idx="47">
                  <c:v>37</c:v>
                </c:pt>
                <c:pt idx="48">
                  <c:v>35</c:v>
                </c:pt>
                <c:pt idx="49">
                  <c:v>36</c:v>
                </c:pt>
                <c:pt idx="50">
                  <c:v>36</c:v>
                </c:pt>
                <c:pt idx="51">
                  <c:v>33</c:v>
                </c:pt>
                <c:pt idx="52">
                  <c:v>33</c:v>
                </c:pt>
                <c:pt idx="53">
                  <c:v>30</c:v>
                </c:pt>
                <c:pt idx="54">
                  <c:v>30</c:v>
                </c:pt>
                <c:pt idx="55">
                  <c:v>32</c:v>
                </c:pt>
                <c:pt idx="56">
                  <c:v>32</c:v>
                </c:pt>
                <c:pt idx="57">
                  <c:v>28</c:v>
                </c:pt>
                <c:pt idx="58">
                  <c:v>24</c:v>
                </c:pt>
                <c:pt idx="59">
                  <c:v>23</c:v>
                </c:pt>
                <c:pt idx="60">
                  <c:v>23</c:v>
                </c:pt>
                <c:pt idx="61">
                  <c:v>22</c:v>
                </c:pt>
                <c:pt idx="62">
                  <c:v>19</c:v>
                </c:pt>
                <c:pt idx="63">
                  <c:v>13</c:v>
                </c:pt>
                <c:pt idx="64">
                  <c:v>9</c:v>
                </c:pt>
                <c:pt idx="65">
                  <c:v>10</c:v>
                </c:pt>
                <c:pt idx="66">
                  <c:v>14</c:v>
                </c:pt>
                <c:pt idx="67">
                  <c:v>9</c:v>
                </c:pt>
                <c:pt idx="68">
                  <c:v>11</c:v>
                </c:pt>
                <c:pt idx="69">
                  <c:v>9</c:v>
                </c:pt>
                <c:pt idx="70">
                  <c:v>11</c:v>
                </c:pt>
                <c:pt idx="71">
                  <c:v>12</c:v>
                </c:pt>
                <c:pt idx="72">
                  <c:v>12</c:v>
                </c:pt>
                <c:pt idx="73">
                  <c:v>9</c:v>
                </c:pt>
                <c:pt idx="74">
                  <c:v>9</c:v>
                </c:pt>
                <c:pt idx="75">
                  <c:v>17</c:v>
                </c:pt>
                <c:pt idx="76">
                  <c:v>23</c:v>
                </c:pt>
                <c:pt idx="77">
                  <c:v>31</c:v>
                </c:pt>
                <c:pt idx="78">
                  <c:v>36</c:v>
                </c:pt>
                <c:pt idx="79">
                  <c:v>41</c:v>
                </c:pt>
                <c:pt idx="80">
                  <c:v>55</c:v>
                </c:pt>
                <c:pt idx="81">
                  <c:v>78</c:v>
                </c:pt>
                <c:pt idx="82">
                  <c:v>68</c:v>
                </c:pt>
                <c:pt idx="83">
                  <c:v>78</c:v>
                </c:pt>
                <c:pt idx="84">
                  <c:v>82</c:v>
                </c:pt>
                <c:pt idx="85">
                  <c:v>100</c:v>
                </c:pt>
                <c:pt idx="86">
                  <c:v>93</c:v>
                </c:pt>
                <c:pt idx="87">
                  <c:v>84</c:v>
                </c:pt>
                <c:pt idx="88">
                  <c:v>84</c:v>
                </c:pt>
                <c:pt idx="89">
                  <c:v>135</c:v>
                </c:pt>
                <c:pt idx="90">
                  <c:v>228</c:v>
                </c:pt>
                <c:pt idx="91">
                  <c:v>297</c:v>
                </c:pt>
                <c:pt idx="92">
                  <c:v>310</c:v>
                </c:pt>
                <c:pt idx="93">
                  <c:v>336</c:v>
                </c:pt>
                <c:pt idx="94">
                  <c:v>366</c:v>
                </c:pt>
                <c:pt idx="95">
                  <c:v>392</c:v>
                </c:pt>
                <c:pt idx="96">
                  <c:v>400</c:v>
                </c:pt>
                <c:pt idx="97">
                  <c:v>463</c:v>
                </c:pt>
                <c:pt idx="98">
                  <c:v>480</c:v>
                </c:pt>
                <c:pt idx="99">
                  <c:v>499</c:v>
                </c:pt>
                <c:pt idx="100">
                  <c:v>519</c:v>
                </c:pt>
                <c:pt idx="101">
                  <c:v>522</c:v>
                </c:pt>
                <c:pt idx="102">
                  <c:v>540</c:v>
                </c:pt>
                <c:pt idx="103">
                  <c:v>549</c:v>
                </c:pt>
                <c:pt idx="104">
                  <c:v>562</c:v>
                </c:pt>
                <c:pt idx="105">
                  <c:v>597</c:v>
                </c:pt>
                <c:pt idx="106">
                  <c:v>608</c:v>
                </c:pt>
                <c:pt idx="107">
                  <c:v>607</c:v>
                </c:pt>
                <c:pt idx="108">
                  <c:v>606</c:v>
                </c:pt>
                <c:pt idx="109">
                  <c:v>603</c:v>
                </c:pt>
                <c:pt idx="110">
                  <c:v>600</c:v>
                </c:pt>
                <c:pt idx="111">
                  <c:v>596</c:v>
                </c:pt>
                <c:pt idx="112">
                  <c:v>613</c:v>
                </c:pt>
                <c:pt idx="113">
                  <c:v>622</c:v>
                </c:pt>
                <c:pt idx="114">
                  <c:v>612</c:v>
                </c:pt>
                <c:pt idx="115">
                  <c:v>594</c:v>
                </c:pt>
                <c:pt idx="116">
                  <c:v>600</c:v>
                </c:pt>
                <c:pt idx="117">
                  <c:v>600</c:v>
                </c:pt>
                <c:pt idx="118">
                  <c:v>579</c:v>
                </c:pt>
                <c:pt idx="119">
                  <c:v>578</c:v>
                </c:pt>
                <c:pt idx="120">
                  <c:v>571</c:v>
                </c:pt>
                <c:pt idx="121">
                  <c:v>583</c:v>
                </c:pt>
                <c:pt idx="122">
                  <c:v>577</c:v>
                </c:pt>
                <c:pt idx="123">
                  <c:v>552</c:v>
                </c:pt>
                <c:pt idx="124">
                  <c:v>558</c:v>
                </c:pt>
                <c:pt idx="125">
                  <c:v>550</c:v>
                </c:pt>
                <c:pt idx="126">
                  <c:v>552</c:v>
                </c:pt>
                <c:pt idx="127">
                  <c:v>542</c:v>
                </c:pt>
                <c:pt idx="128">
                  <c:v>527</c:v>
                </c:pt>
                <c:pt idx="129">
                  <c:v>534</c:v>
                </c:pt>
                <c:pt idx="130">
                  <c:v>515</c:v>
                </c:pt>
                <c:pt idx="131">
                  <c:v>505</c:v>
                </c:pt>
                <c:pt idx="132">
                  <c:v>491</c:v>
                </c:pt>
                <c:pt idx="133">
                  <c:v>495</c:v>
                </c:pt>
                <c:pt idx="134">
                  <c:v>476</c:v>
                </c:pt>
                <c:pt idx="135">
                  <c:v>470</c:v>
                </c:pt>
                <c:pt idx="136">
                  <c:v>473</c:v>
                </c:pt>
                <c:pt idx="137">
                  <c:v>469</c:v>
                </c:pt>
                <c:pt idx="138">
                  <c:v>421</c:v>
                </c:pt>
                <c:pt idx="139">
                  <c:v>353</c:v>
                </c:pt>
                <c:pt idx="140">
                  <c:v>320</c:v>
                </c:pt>
                <c:pt idx="141">
                  <c:v>288</c:v>
                </c:pt>
                <c:pt idx="142">
                  <c:v>255</c:v>
                </c:pt>
                <c:pt idx="143">
                  <c:v>244</c:v>
                </c:pt>
                <c:pt idx="144">
                  <c:v>262</c:v>
                </c:pt>
                <c:pt idx="145">
                  <c:v>301</c:v>
                </c:pt>
                <c:pt idx="146">
                  <c:v>326</c:v>
                </c:pt>
                <c:pt idx="147">
                  <c:v>391</c:v>
                </c:pt>
                <c:pt idx="148">
                  <c:v>466</c:v>
                </c:pt>
                <c:pt idx="149">
                  <c:v>564</c:v>
                </c:pt>
                <c:pt idx="150">
                  <c:v>674</c:v>
                </c:pt>
                <c:pt idx="151">
                  <c:v>735</c:v>
                </c:pt>
                <c:pt idx="152">
                  <c:v>739</c:v>
                </c:pt>
                <c:pt idx="153">
                  <c:v>749</c:v>
                </c:pt>
                <c:pt idx="154">
                  <c:v>780</c:v>
                </c:pt>
                <c:pt idx="155">
                  <c:v>841</c:v>
                </c:pt>
                <c:pt idx="156">
                  <c:v>847</c:v>
                </c:pt>
                <c:pt idx="157">
                  <c:v>816</c:v>
                </c:pt>
                <c:pt idx="158">
                  <c:v>802</c:v>
                </c:pt>
                <c:pt idx="159">
                  <c:v>797</c:v>
                </c:pt>
                <c:pt idx="160">
                  <c:v>728</c:v>
                </c:pt>
                <c:pt idx="161">
                  <c:v>661</c:v>
                </c:pt>
                <c:pt idx="162">
                  <c:v>569</c:v>
                </c:pt>
                <c:pt idx="163">
                  <c:v>497</c:v>
                </c:pt>
                <c:pt idx="164">
                  <c:v>481</c:v>
                </c:pt>
                <c:pt idx="165">
                  <c:v>398</c:v>
                </c:pt>
                <c:pt idx="166">
                  <c:v>358</c:v>
                </c:pt>
                <c:pt idx="167">
                  <c:v>296</c:v>
                </c:pt>
                <c:pt idx="168">
                  <c:v>231</c:v>
                </c:pt>
                <c:pt idx="169">
                  <c:v>196</c:v>
                </c:pt>
                <c:pt idx="170">
                  <c:v>177</c:v>
                </c:pt>
                <c:pt idx="171">
                  <c:v>142</c:v>
                </c:pt>
                <c:pt idx="172">
                  <c:v>123</c:v>
                </c:pt>
                <c:pt idx="173">
                  <c:v>134</c:v>
                </c:pt>
                <c:pt idx="174">
                  <c:v>172</c:v>
                </c:pt>
                <c:pt idx="175">
                  <c:v>176</c:v>
                </c:pt>
                <c:pt idx="176">
                  <c:v>204</c:v>
                </c:pt>
                <c:pt idx="177">
                  <c:v>241</c:v>
                </c:pt>
                <c:pt idx="178">
                  <c:v>318</c:v>
                </c:pt>
                <c:pt idx="179">
                  <c:v>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B7-4831-ADDA-95E6C6402EF4}"/>
            </c:ext>
          </c:extLst>
        </c:ser>
        <c:dLbls/>
        <c:marker val="1"/>
        <c:axId val="113459968"/>
        <c:axId val="113459200"/>
      </c:lineChart>
      <c:dateAx>
        <c:axId val="113459968"/>
        <c:scaling>
          <c:orientation val="minMax"/>
        </c:scaling>
        <c:axPos val="b"/>
        <c:numFmt formatCode="d\-mmm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459200"/>
        <c:crosses val="autoZero"/>
        <c:auto val="1"/>
        <c:lblOffset val="100"/>
        <c:baseTimeUnit val="days"/>
      </c:dateAx>
      <c:valAx>
        <c:axId val="113459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45996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accent1"/>
      </a:solidFill>
      <a:round/>
    </a:ln>
    <a:effectLst>
      <a:glow rad="228600">
        <a:schemeClr val="accent6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0.03797</cdr:x>
      <cdr:y>0.86802</cdr:y>
    </cdr:from>
    <cdr:to>
      <cdr:x>0.14105</cdr:x>
      <cdr:y>0.93908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44F0247-143E-4627-AF74-6E7AFA567B0E}"/>
            </a:ext>
          </a:extLst>
        </cdr:cNvPr>
        <cdr:cNvSpPr txBox="1"/>
      </cdr:nvSpPr>
      <cdr:spPr>
        <a:xfrm xmlns:a="http://schemas.openxmlformats.org/drawingml/2006/main">
          <a:off x="200001" y="2443172"/>
          <a:ext cx="542956" cy="20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ΑΥΓ/ΟΣ</a:t>
          </a:r>
        </a:p>
      </cdr:txBody>
    </cdr:sp>
  </cdr:relSizeAnchor>
  <cdr:relSizeAnchor xmlns:cdr="http://schemas.openxmlformats.org/drawingml/2006/chartDrawing">
    <cdr:from>
      <cdr:x>0.10639</cdr:x>
      <cdr:y>0.86802</cdr:y>
    </cdr:from>
    <cdr:to>
      <cdr:x>0.22573</cdr:x>
      <cdr:y>0.956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A094DAD8-335D-4C36-AD62-B7B20D3B24E8}"/>
            </a:ext>
          </a:extLst>
        </cdr:cNvPr>
        <cdr:cNvSpPr txBox="1"/>
      </cdr:nvSpPr>
      <cdr:spPr>
        <a:xfrm xmlns:a="http://schemas.openxmlformats.org/drawingml/2006/main">
          <a:off x="566073" y="2357176"/>
          <a:ext cx="634968" cy="23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ΣΕΠ/ΙΟΣ</a:t>
          </a:r>
        </a:p>
      </cdr:txBody>
    </cdr:sp>
  </cdr:relSizeAnchor>
  <cdr:relSizeAnchor xmlns:cdr="http://schemas.openxmlformats.org/drawingml/2006/chartDrawing">
    <cdr:from>
      <cdr:x>0.18061</cdr:x>
      <cdr:y>0.87478</cdr:y>
    </cdr:from>
    <cdr:to>
      <cdr:x>0.29452</cdr:x>
      <cdr:y>0.97969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779CF665-2F74-4BEB-B976-474813ABC048}"/>
            </a:ext>
          </a:extLst>
        </cdr:cNvPr>
        <cdr:cNvSpPr txBox="1"/>
      </cdr:nvSpPr>
      <cdr:spPr>
        <a:xfrm xmlns:a="http://schemas.openxmlformats.org/drawingml/2006/main">
          <a:off x="960968" y="2375533"/>
          <a:ext cx="606077" cy="284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</a:t>
          </a:r>
          <a:r>
            <a:rPr lang="en-US" sz="800"/>
            <a:t>/</a:t>
          </a:r>
          <a:r>
            <a:rPr lang="el-GR" sz="800"/>
            <a:t>ΟΣ</a:t>
          </a:r>
        </a:p>
      </cdr:txBody>
    </cdr:sp>
  </cdr:relSizeAnchor>
  <cdr:relSizeAnchor xmlns:cdr="http://schemas.openxmlformats.org/drawingml/2006/chartDrawing">
    <cdr:from>
      <cdr:x>0.25294</cdr:x>
      <cdr:y>0.86638</cdr:y>
    </cdr:from>
    <cdr:to>
      <cdr:x>0.38583</cdr:x>
      <cdr:y>0.95098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65D89C2-3480-41FA-BE5B-5CB366BC065C}"/>
            </a:ext>
          </a:extLst>
        </cdr:cNvPr>
        <cdr:cNvSpPr txBox="1"/>
      </cdr:nvSpPr>
      <cdr:spPr>
        <a:xfrm xmlns:a="http://schemas.openxmlformats.org/drawingml/2006/main">
          <a:off x="1345834" y="2352728"/>
          <a:ext cx="707063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ΝΟΕΜ/ΟΣ</a:t>
          </a:r>
        </a:p>
      </cdr:txBody>
    </cdr:sp>
  </cdr:relSizeAnchor>
  <cdr:relSizeAnchor xmlns:cdr="http://schemas.openxmlformats.org/drawingml/2006/chartDrawing">
    <cdr:from>
      <cdr:x>0.34606</cdr:x>
      <cdr:y>0.86861</cdr:y>
    </cdr:from>
    <cdr:to>
      <cdr:x>0.48891</cdr:x>
      <cdr:y>0.94305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D2885097-D681-49AE-A4F6-0696362C788D}"/>
            </a:ext>
          </a:extLst>
        </cdr:cNvPr>
        <cdr:cNvSpPr txBox="1"/>
      </cdr:nvSpPr>
      <cdr:spPr>
        <a:xfrm xmlns:a="http://schemas.openxmlformats.org/drawingml/2006/main">
          <a:off x="1841295" y="2358789"/>
          <a:ext cx="760056" cy="202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ΔΕΚ/ΙΟΣ</a:t>
          </a:r>
        </a:p>
      </cdr:txBody>
    </cdr:sp>
  </cdr:relSizeAnchor>
  <cdr:relSizeAnchor xmlns:cdr="http://schemas.openxmlformats.org/drawingml/2006/chartDrawing">
    <cdr:from>
      <cdr:x>0.48326</cdr:x>
      <cdr:y>0.8692</cdr:y>
    </cdr:from>
    <cdr:to>
      <cdr:x>0.59357</cdr:x>
      <cdr:y>0.9538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B6F64A5A-79C5-4F27-91AB-5CA440C28167}"/>
            </a:ext>
          </a:extLst>
        </cdr:cNvPr>
        <cdr:cNvSpPr txBox="1"/>
      </cdr:nvSpPr>
      <cdr:spPr>
        <a:xfrm xmlns:a="http://schemas.openxmlformats.org/drawingml/2006/main">
          <a:off x="2571240" y="2360375"/>
          <a:ext cx="586922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ΦΕΒ</a:t>
          </a:r>
          <a:r>
            <a:rPr lang="en-US" sz="800"/>
            <a:t>/</a:t>
          </a:r>
          <a:r>
            <a:rPr lang="el-GR" sz="800"/>
            <a:t>ΟΣ</a:t>
          </a:r>
        </a:p>
      </cdr:txBody>
    </cdr:sp>
  </cdr:relSizeAnchor>
  <cdr:relSizeAnchor xmlns:cdr="http://schemas.openxmlformats.org/drawingml/2006/chartDrawing">
    <cdr:from>
      <cdr:x>0.41725</cdr:x>
      <cdr:y>0.87142</cdr:y>
    </cdr:from>
    <cdr:to>
      <cdr:x>0.52757</cdr:x>
      <cdr:y>0.95602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4D3C11FC-E124-47E9-8126-C68EF826AB82}"/>
            </a:ext>
          </a:extLst>
        </cdr:cNvPr>
        <cdr:cNvSpPr txBox="1"/>
      </cdr:nvSpPr>
      <cdr:spPr>
        <a:xfrm xmlns:a="http://schemas.openxmlformats.org/drawingml/2006/main">
          <a:off x="2220054" y="2366409"/>
          <a:ext cx="586975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ΙΑΝ</a:t>
          </a:r>
          <a:r>
            <a:rPr lang="en-US" sz="800"/>
            <a:t>/</a:t>
          </a:r>
          <a:r>
            <a:rPr lang="el-GR" sz="800"/>
            <a:t>ΟΣ</a:t>
          </a:r>
        </a:p>
      </cdr:txBody>
    </cdr:sp>
  </cdr:relSizeAnchor>
  <cdr:relSizeAnchor xmlns:cdr="http://schemas.openxmlformats.org/drawingml/2006/chartDrawing">
    <cdr:from>
      <cdr:x>0.55311</cdr:x>
      <cdr:y>0.8658</cdr:y>
    </cdr:from>
    <cdr:to>
      <cdr:x>0.66341</cdr:x>
      <cdr:y>0.9504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09371B1C-C994-46FF-A472-3F9B70099911}"/>
            </a:ext>
          </a:extLst>
        </cdr:cNvPr>
        <cdr:cNvSpPr txBox="1"/>
      </cdr:nvSpPr>
      <cdr:spPr>
        <a:xfrm xmlns:a="http://schemas.openxmlformats.org/drawingml/2006/main">
          <a:off x="2942907" y="2351142"/>
          <a:ext cx="586869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ΜΑΡ</a:t>
          </a:r>
          <a:r>
            <a:rPr lang="en-US" sz="800"/>
            <a:t>/</a:t>
          </a:r>
          <a:r>
            <a:rPr lang="el-GR" sz="800"/>
            <a:t>ΟΣ</a:t>
          </a:r>
        </a:p>
      </cdr:txBody>
    </cdr:sp>
  </cdr:relSizeAnchor>
  <cdr:relSizeAnchor xmlns:cdr="http://schemas.openxmlformats.org/drawingml/2006/chartDrawing">
    <cdr:from>
      <cdr:x>0.62476</cdr:x>
      <cdr:y>0.85961</cdr:y>
    </cdr:from>
    <cdr:to>
      <cdr:x>0.73507</cdr:x>
      <cdr:y>0.94421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4D0A8884-2B5B-4545-8E79-55A326A8F68C}"/>
            </a:ext>
          </a:extLst>
        </cdr:cNvPr>
        <cdr:cNvSpPr txBox="1"/>
      </cdr:nvSpPr>
      <cdr:spPr>
        <a:xfrm xmlns:a="http://schemas.openxmlformats.org/drawingml/2006/main">
          <a:off x="3324151" y="2334343"/>
          <a:ext cx="586923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</a:t>
          </a:r>
          <a:r>
            <a:rPr lang="en-US" sz="800"/>
            <a:t>/</a:t>
          </a:r>
          <a:r>
            <a:rPr lang="el-GR" sz="800"/>
            <a:t>ΟΣ</a:t>
          </a:r>
        </a:p>
      </cdr:txBody>
    </cdr:sp>
  </cdr:relSizeAnchor>
  <cdr:relSizeAnchor xmlns:cdr="http://schemas.openxmlformats.org/drawingml/2006/chartDrawing">
    <cdr:from>
      <cdr:x>0.69135</cdr:x>
      <cdr:y>0.85961</cdr:y>
    </cdr:from>
    <cdr:to>
      <cdr:x>0.80166</cdr:x>
      <cdr:y>0.94421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F23CDD74-3E9C-4C50-A1BD-E627BE931401}"/>
            </a:ext>
          </a:extLst>
        </cdr:cNvPr>
        <cdr:cNvSpPr txBox="1"/>
      </cdr:nvSpPr>
      <cdr:spPr>
        <a:xfrm xmlns:a="http://schemas.openxmlformats.org/drawingml/2006/main">
          <a:off x="3678462" y="2334343"/>
          <a:ext cx="586922" cy="22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aseline="0"/>
            <a:t>  </a:t>
          </a:r>
          <a:r>
            <a:rPr lang="el-GR" sz="800" baseline="0"/>
            <a:t>ΜΑΙΟΣ</a:t>
          </a:r>
          <a:endParaRPr lang="el-GR" sz="800"/>
        </a:p>
      </cdr:txBody>
    </cdr:sp>
  </cdr:relSizeAnchor>
  <cdr:relSizeAnchor xmlns:cdr="http://schemas.openxmlformats.org/drawingml/2006/chartDrawing">
    <cdr:from>
      <cdr:x>0.7655</cdr:x>
      <cdr:y>0.86357</cdr:y>
    </cdr:from>
    <cdr:to>
      <cdr:x>0.86676</cdr:x>
      <cdr:y>0.92448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9D2D3883-CAF0-4835-9D68-D66C6A406476}"/>
            </a:ext>
          </a:extLst>
        </cdr:cNvPr>
        <cdr:cNvSpPr txBox="1"/>
      </cdr:nvSpPr>
      <cdr:spPr>
        <a:xfrm xmlns:a="http://schemas.openxmlformats.org/drawingml/2006/main">
          <a:off x="4072989" y="2345080"/>
          <a:ext cx="538771" cy="165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baseline="0"/>
            <a:t>ΙΟΥΝΙΟΣ</a:t>
          </a:r>
          <a:endParaRPr lang="el-GR" sz="800"/>
        </a:p>
      </cdr:txBody>
    </cdr:sp>
  </cdr:relSizeAnchor>
  <cdr:relSizeAnchor xmlns:cdr="http://schemas.openxmlformats.org/drawingml/2006/chartDrawing">
    <cdr:from>
      <cdr:x>0.83173</cdr:x>
      <cdr:y>0.86637</cdr:y>
    </cdr:from>
    <cdr:to>
      <cdr:x>0.93299</cdr:x>
      <cdr:y>0.92728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8908841F-D580-4959-B063-E57707AFB837}"/>
            </a:ext>
          </a:extLst>
        </cdr:cNvPr>
        <cdr:cNvSpPr txBox="1"/>
      </cdr:nvSpPr>
      <cdr:spPr>
        <a:xfrm xmlns:a="http://schemas.openxmlformats.org/drawingml/2006/main">
          <a:off x="4425342" y="2352700"/>
          <a:ext cx="538771" cy="165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baseline="0"/>
            <a:t>ΙΟΥΛΙΟΣ</a:t>
          </a:r>
          <a:endParaRPr lang="el-GR" sz="800"/>
        </a:p>
      </cdr:txBody>
    </cdr:sp>
  </cdr:relSizeAnchor>
  <cdr:relSizeAnchor xmlns:cdr="http://schemas.openxmlformats.org/drawingml/2006/chartDrawing">
    <cdr:from>
      <cdr:x>0.89874</cdr:x>
      <cdr:y>0.86918</cdr:y>
    </cdr:from>
    <cdr:to>
      <cdr:x>1</cdr:x>
      <cdr:y>0.93009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xmlns="" id="{B6C4C8A0-4BDD-4424-B8E8-98AC45D891E6}"/>
            </a:ext>
          </a:extLst>
        </cdr:cNvPr>
        <cdr:cNvSpPr txBox="1"/>
      </cdr:nvSpPr>
      <cdr:spPr>
        <a:xfrm xmlns:a="http://schemas.openxmlformats.org/drawingml/2006/main">
          <a:off x="4781893" y="2360320"/>
          <a:ext cx="538771" cy="165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baseline="0"/>
            <a:t>ΑΥΓ/ΤΟΣ</a:t>
          </a:r>
          <a:endParaRPr lang="el-GR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0.04549</cdr:x>
      <cdr:y>0.90112</cdr:y>
    </cdr:from>
    <cdr:to>
      <cdr:x>0.17893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4319FCC2-D22F-4DCC-B284-892E7EDCCD28}"/>
            </a:ext>
          </a:extLst>
        </cdr:cNvPr>
        <cdr:cNvSpPr txBox="1"/>
      </cdr:nvSpPr>
      <cdr:spPr>
        <a:xfrm xmlns:a="http://schemas.openxmlformats.org/drawingml/2006/main">
          <a:off x="259109" y="2690824"/>
          <a:ext cx="760068" cy="295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   </a:t>
          </a:r>
          <a:r>
            <a:rPr lang="el-GR" sz="800"/>
            <a:t>ΑΥΓ</a:t>
          </a:r>
          <a:r>
            <a:rPr lang="en-US" sz="800"/>
            <a:t>/</a:t>
          </a:r>
          <a:r>
            <a:rPr lang="el-GR" sz="800"/>
            <a:t>ΤΟΣ</a:t>
          </a:r>
        </a:p>
      </cdr:txBody>
    </cdr:sp>
  </cdr:relSizeAnchor>
  <cdr:relSizeAnchor xmlns:cdr="http://schemas.openxmlformats.org/drawingml/2006/chartDrawing">
    <cdr:from>
      <cdr:x>0.14182</cdr:x>
      <cdr:y>0.91388</cdr:y>
    </cdr:from>
    <cdr:to>
      <cdr:x>0.2784</cdr:x>
      <cdr:y>0.9681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D81C5D9B-EBC0-4397-B8AF-E86837A84061}"/>
            </a:ext>
          </a:extLst>
        </cdr:cNvPr>
        <cdr:cNvSpPr txBox="1"/>
      </cdr:nvSpPr>
      <cdr:spPr>
        <a:xfrm xmlns:a="http://schemas.openxmlformats.org/drawingml/2006/main">
          <a:off x="894235" y="2728926"/>
          <a:ext cx="861212" cy="16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</a:t>
          </a:r>
          <a:r>
            <a:rPr lang="en-US" sz="800"/>
            <a:t>/</a:t>
          </a:r>
          <a:r>
            <a:rPr lang="el-GR" sz="800"/>
            <a:t>ΙΟΣ</a:t>
          </a:r>
        </a:p>
        <a:p xmlns:a="http://schemas.openxmlformats.org/drawingml/2006/main">
          <a:r>
            <a:rPr lang="el-GR" sz="1100"/>
            <a:t>οσ</a:t>
          </a:r>
          <a:endParaRPr lang="el-GR" sz="1000"/>
        </a:p>
      </cdr:txBody>
    </cdr:sp>
  </cdr:relSizeAnchor>
  <cdr:relSizeAnchor xmlns:cdr="http://schemas.openxmlformats.org/drawingml/2006/chartDrawing">
    <cdr:from>
      <cdr:x>0.21053</cdr:x>
      <cdr:y>0.91069</cdr:y>
    </cdr:from>
    <cdr:to>
      <cdr:x>0.33093</cdr:x>
      <cdr:y>0.97767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FD2A335A-E3B5-4C54-9A05-8F2B8E06C6D5}"/>
            </a:ext>
          </a:extLst>
        </cdr:cNvPr>
        <cdr:cNvSpPr txBox="1"/>
      </cdr:nvSpPr>
      <cdr:spPr>
        <a:xfrm xmlns:a="http://schemas.openxmlformats.org/drawingml/2006/main">
          <a:off x="1327524" y="2719401"/>
          <a:ext cx="759188" cy="20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0.27335</cdr:x>
      <cdr:y>0.91388</cdr:y>
    </cdr:from>
    <cdr:to>
      <cdr:x>0.39923</cdr:x>
      <cdr:y>0.96491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E2BEF471-C0CF-4034-9A8D-680BB6751181}"/>
            </a:ext>
          </a:extLst>
        </cdr:cNvPr>
        <cdr:cNvSpPr txBox="1"/>
      </cdr:nvSpPr>
      <cdr:spPr>
        <a:xfrm xmlns:a="http://schemas.openxmlformats.org/drawingml/2006/main">
          <a:off x="1754840" y="2624470"/>
          <a:ext cx="808130" cy="146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0.35266</cdr:x>
      <cdr:y>0.91334</cdr:y>
    </cdr:from>
    <cdr:to>
      <cdr:x>0.45479</cdr:x>
      <cdr:y>0.96437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4720E952-EC06-451F-A84D-07E3EBED1D68}"/>
            </a:ext>
          </a:extLst>
        </cdr:cNvPr>
        <cdr:cNvSpPr txBox="1"/>
      </cdr:nvSpPr>
      <cdr:spPr>
        <a:xfrm xmlns:a="http://schemas.openxmlformats.org/drawingml/2006/main">
          <a:off x="2264012" y="2622929"/>
          <a:ext cx="655660" cy="146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</a:t>
          </a:r>
          <a:r>
            <a:rPr lang="en-US" sz="800"/>
            <a:t>EK/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0.4875</cdr:x>
      <cdr:y>0.90911</cdr:y>
    </cdr:from>
    <cdr:to>
      <cdr:x>0.62691</cdr:x>
      <cdr:y>0.96971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198391A2-C3B5-4CBA-B2E4-1DE87D207EB9}"/>
            </a:ext>
          </a:extLst>
        </cdr:cNvPr>
        <cdr:cNvSpPr txBox="1"/>
      </cdr:nvSpPr>
      <cdr:spPr>
        <a:xfrm xmlns:a="http://schemas.openxmlformats.org/drawingml/2006/main">
          <a:off x="3129694" y="2610771"/>
          <a:ext cx="894991" cy="174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dirty="0"/>
            <a:t>ΦΕΒ</a:t>
          </a:r>
          <a:r>
            <a:rPr lang="en-US" sz="800" dirty="0"/>
            <a:t>/</a:t>
          </a:r>
          <a:r>
            <a:rPr lang="el-GR" sz="800" dirty="0"/>
            <a:t>ΙΟΣ</a:t>
          </a:r>
          <a:endParaRPr lang="el-GR" sz="1000" dirty="0"/>
        </a:p>
      </cdr:txBody>
    </cdr:sp>
  </cdr:relSizeAnchor>
  <cdr:relSizeAnchor xmlns:cdr="http://schemas.openxmlformats.org/drawingml/2006/chartDrawing">
    <cdr:from>
      <cdr:x>0.42139</cdr:x>
      <cdr:y>0.91388</cdr:y>
    </cdr:from>
    <cdr:to>
      <cdr:x>0.5452</cdr:x>
      <cdr:y>0.96172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BF2E727A-6D89-40F0-A8C9-2294C4DB5F24}"/>
            </a:ext>
          </a:extLst>
        </cdr:cNvPr>
        <cdr:cNvSpPr txBox="1"/>
      </cdr:nvSpPr>
      <cdr:spPr>
        <a:xfrm xmlns:a="http://schemas.openxmlformats.org/drawingml/2006/main">
          <a:off x="2705274" y="2624470"/>
          <a:ext cx="794841" cy="137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IAN/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0.53076</cdr:x>
      <cdr:y>0.90804</cdr:y>
    </cdr:from>
    <cdr:to>
      <cdr:x>0.65016</cdr:x>
      <cdr:y>0.95907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41F1F11F-EDC8-4D77-9762-E6D27C2D0C01}"/>
            </a:ext>
          </a:extLst>
        </cdr:cNvPr>
        <cdr:cNvSpPr txBox="1"/>
      </cdr:nvSpPr>
      <cdr:spPr>
        <a:xfrm xmlns:a="http://schemas.openxmlformats.org/drawingml/2006/main">
          <a:off x="3407377" y="2607689"/>
          <a:ext cx="766530" cy="146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       ΜΑΡΤΙΟΣ</a:t>
          </a:r>
          <a:endParaRPr lang="el-GR" sz="1000"/>
        </a:p>
      </cdr:txBody>
    </cdr:sp>
  </cdr:relSizeAnchor>
  <cdr:relSizeAnchor xmlns:cdr="http://schemas.openxmlformats.org/drawingml/2006/chartDrawing">
    <cdr:from>
      <cdr:x>0.6282</cdr:x>
      <cdr:y>0.90804</cdr:y>
    </cdr:from>
    <cdr:to>
      <cdr:x>0.73275</cdr:x>
      <cdr:y>0.97183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210BEF85-3DF7-42DF-8E02-C79119BB84F0}"/>
            </a:ext>
          </a:extLst>
        </cdr:cNvPr>
        <cdr:cNvSpPr txBox="1"/>
      </cdr:nvSpPr>
      <cdr:spPr>
        <a:xfrm xmlns:a="http://schemas.openxmlformats.org/drawingml/2006/main">
          <a:off x="4032961" y="2607689"/>
          <a:ext cx="671196" cy="183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ΑΠΡΙΛΙΟΣ</a:t>
          </a:r>
          <a:endParaRPr lang="el-GR" sz="1000"/>
        </a:p>
      </cdr:txBody>
    </cdr:sp>
  </cdr:relSizeAnchor>
  <cdr:relSizeAnchor xmlns:cdr="http://schemas.openxmlformats.org/drawingml/2006/chartDrawing">
    <cdr:from>
      <cdr:x>0.70058</cdr:x>
      <cdr:y>0.91069</cdr:y>
    </cdr:from>
    <cdr:to>
      <cdr:x>0.78614</cdr:x>
      <cdr:y>0.97448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0963D7BB-E52E-4FF0-AEE8-D330B7370855}"/>
            </a:ext>
          </a:extLst>
        </cdr:cNvPr>
        <cdr:cNvSpPr txBox="1"/>
      </cdr:nvSpPr>
      <cdr:spPr>
        <a:xfrm xmlns:a="http://schemas.openxmlformats.org/drawingml/2006/main">
          <a:off x="4497648" y="2615309"/>
          <a:ext cx="549282" cy="183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ΜΑΙΟΣ</a:t>
          </a:r>
          <a:endParaRPr lang="el-GR" sz="1000"/>
        </a:p>
      </cdr:txBody>
    </cdr:sp>
  </cdr:relSizeAnchor>
  <cdr:relSizeAnchor xmlns:cdr="http://schemas.openxmlformats.org/drawingml/2006/chartDrawing">
    <cdr:from>
      <cdr:x>0.75399</cdr:x>
      <cdr:y>0.90804</cdr:y>
    </cdr:from>
    <cdr:to>
      <cdr:x>0.83955</cdr:x>
      <cdr:y>0.97183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4E944C50-2E23-4ED1-BBBB-419B0947CB78}"/>
            </a:ext>
          </a:extLst>
        </cdr:cNvPr>
        <cdr:cNvSpPr txBox="1"/>
      </cdr:nvSpPr>
      <cdr:spPr>
        <a:xfrm xmlns:a="http://schemas.openxmlformats.org/drawingml/2006/main">
          <a:off x="4840491" y="2607689"/>
          <a:ext cx="549283" cy="183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ΙΟΥΝΙΟΣ</a:t>
          </a:r>
          <a:endParaRPr lang="el-GR" sz="1000"/>
        </a:p>
      </cdr:txBody>
    </cdr:sp>
  </cdr:relSizeAnchor>
  <cdr:relSizeAnchor xmlns:cdr="http://schemas.openxmlformats.org/drawingml/2006/chartDrawing">
    <cdr:from>
      <cdr:x>0.89178</cdr:x>
      <cdr:y>0.9005</cdr:y>
    </cdr:from>
    <cdr:to>
      <cdr:x>1</cdr:x>
      <cdr:y>0.97767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CEDC9902-976E-4A96-BE98-266587E7DDD0}"/>
            </a:ext>
          </a:extLst>
        </cdr:cNvPr>
        <cdr:cNvSpPr txBox="1"/>
      </cdr:nvSpPr>
      <cdr:spPr>
        <a:xfrm xmlns:a="http://schemas.openxmlformats.org/drawingml/2006/main">
          <a:off x="5725094" y="2586038"/>
          <a:ext cx="694757" cy="221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ΑΥΓΟΥΣΤΟΣ</a:t>
          </a:r>
          <a:endParaRPr lang="el-GR" sz="1000"/>
        </a:p>
      </cdr:txBody>
    </cdr:sp>
  </cdr:relSizeAnchor>
  <cdr:relSizeAnchor xmlns:cdr="http://schemas.openxmlformats.org/drawingml/2006/chartDrawing">
    <cdr:from>
      <cdr:x>0.82056</cdr:x>
      <cdr:y>0.90592</cdr:y>
    </cdr:from>
    <cdr:to>
      <cdr:x>0.90612</cdr:x>
      <cdr:y>0.96971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xmlns="" id="{9BFA6775-7BB8-4D52-9719-224781BAA0B0}"/>
            </a:ext>
          </a:extLst>
        </cdr:cNvPr>
        <cdr:cNvSpPr txBox="1"/>
      </cdr:nvSpPr>
      <cdr:spPr>
        <a:xfrm xmlns:a="http://schemas.openxmlformats.org/drawingml/2006/main">
          <a:off x="5267895" y="2601610"/>
          <a:ext cx="549282" cy="183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ΙΟΥΛΙΟΣ</a:t>
          </a:r>
          <a:endParaRPr lang="el-GR" sz="1000"/>
        </a:p>
      </cdr:txBody>
    </cdr:sp>
  </cdr:relSizeAnchor>
  <cdr:relSizeAnchor xmlns:cdr="http://schemas.openxmlformats.org/drawingml/2006/chartDrawing">
    <cdr:from>
      <cdr:x>0.55917</cdr:x>
      <cdr:y>0.9091</cdr:y>
    </cdr:from>
    <cdr:to>
      <cdr:x>0.69858</cdr:x>
      <cdr:y>0.9697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xmlns="" id="{67260554-45CC-4F83-B6D7-482585733F0F}"/>
            </a:ext>
          </a:extLst>
        </cdr:cNvPr>
        <cdr:cNvSpPr txBox="1"/>
      </cdr:nvSpPr>
      <cdr:spPr>
        <a:xfrm xmlns:a="http://schemas.openxmlformats.org/drawingml/2006/main">
          <a:off x="3354799" y="2922488"/>
          <a:ext cx="836410" cy="19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dirty="0"/>
            <a:t>ΜΑΡ/ΟΣ</a:t>
          </a:r>
          <a:endParaRPr lang="el-GR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0.09568</cdr:x>
      <cdr:y>0.91174</cdr:y>
    </cdr:from>
    <cdr:to>
      <cdr:x>0.18691</cdr:x>
      <cdr:y>0.98492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119B1EB5-9E72-4810-9291-E8246BD5763B}"/>
            </a:ext>
          </a:extLst>
        </cdr:cNvPr>
        <cdr:cNvSpPr txBox="1"/>
      </cdr:nvSpPr>
      <cdr:spPr>
        <a:xfrm xmlns:a="http://schemas.openxmlformats.org/drawingml/2006/main">
          <a:off x="583635" y="2395130"/>
          <a:ext cx="556485" cy="192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</a:t>
          </a:r>
          <a:r>
            <a:rPr lang="en-US" sz="800"/>
            <a:t>/</a:t>
          </a:r>
          <a:r>
            <a:rPr lang="el-GR" sz="800"/>
            <a:t>ΤΟΣ</a:t>
          </a:r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</cdr:txBody>
    </cdr:sp>
  </cdr:relSizeAnchor>
  <cdr:relSizeAnchor xmlns:cdr="http://schemas.openxmlformats.org/drawingml/2006/chartDrawing">
    <cdr:from>
      <cdr:x>0.17307</cdr:x>
      <cdr:y>0.91348</cdr:y>
    </cdr:from>
    <cdr:to>
      <cdr:x>0.26674</cdr:x>
      <cdr:y>0.96575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6CE020B5-4656-40A7-AB48-114CBE7E0992}"/>
            </a:ext>
          </a:extLst>
        </cdr:cNvPr>
        <cdr:cNvSpPr txBox="1"/>
      </cdr:nvSpPr>
      <cdr:spPr>
        <a:xfrm xmlns:a="http://schemas.openxmlformats.org/drawingml/2006/main">
          <a:off x="1055670" y="2399706"/>
          <a:ext cx="571369" cy="137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0.23695</cdr:x>
      <cdr:y>0.90592</cdr:y>
    </cdr:from>
    <cdr:to>
      <cdr:x>0.32995</cdr:x>
      <cdr:y>0.9791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35917794-29D8-49E1-8606-E36320BAB23E}"/>
            </a:ext>
          </a:extLst>
        </cdr:cNvPr>
        <cdr:cNvSpPr txBox="1"/>
      </cdr:nvSpPr>
      <cdr:spPr>
        <a:xfrm xmlns:a="http://schemas.openxmlformats.org/drawingml/2006/main">
          <a:off x="1445330" y="2379847"/>
          <a:ext cx="567282" cy="192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0.43667</cdr:x>
      <cdr:y>0.90012</cdr:y>
    </cdr:from>
    <cdr:to>
      <cdr:x>0.56209</cdr:x>
      <cdr:y>0.97678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80075EEC-29DE-4DAC-AB15-78CC53075894}"/>
            </a:ext>
          </a:extLst>
        </cdr:cNvPr>
        <cdr:cNvSpPr txBox="1"/>
      </cdr:nvSpPr>
      <cdr:spPr>
        <a:xfrm xmlns:a="http://schemas.openxmlformats.org/drawingml/2006/main">
          <a:off x="2663621" y="2364607"/>
          <a:ext cx="765038" cy="20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ΙΑΝ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0.49236</cdr:x>
      <cdr:y>0.90824</cdr:y>
    </cdr:from>
    <cdr:to>
      <cdr:x>0.5867</cdr:x>
      <cdr:y>0.97096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D7514E8F-0E16-4194-92AD-916EE27F6055}"/>
            </a:ext>
          </a:extLst>
        </cdr:cNvPr>
        <cdr:cNvSpPr txBox="1"/>
      </cdr:nvSpPr>
      <cdr:spPr>
        <a:xfrm xmlns:a="http://schemas.openxmlformats.org/drawingml/2006/main">
          <a:off x="3003296" y="2385945"/>
          <a:ext cx="575456" cy="164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ΦΕΒ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0.30108</cdr:x>
      <cdr:y>0.90592</cdr:y>
    </cdr:from>
    <cdr:to>
      <cdr:x>0.4045</cdr:x>
      <cdr:y>0.98607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478ACAB8-FA11-4A6D-88AB-B835469D8991}"/>
            </a:ext>
          </a:extLst>
        </cdr:cNvPr>
        <cdr:cNvSpPr txBox="1"/>
      </cdr:nvSpPr>
      <cdr:spPr>
        <a:xfrm xmlns:a="http://schemas.openxmlformats.org/drawingml/2006/main">
          <a:off x="1836520" y="2379847"/>
          <a:ext cx="630842" cy="21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0.37816</cdr:x>
      <cdr:y>0.90592</cdr:y>
    </cdr:from>
    <cdr:to>
      <cdr:x>0.46743</cdr:x>
      <cdr:y>0.97213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A806AFFC-BDF7-466C-B41B-E8D3D8B8DF05}"/>
            </a:ext>
          </a:extLst>
        </cdr:cNvPr>
        <cdr:cNvSpPr txBox="1"/>
      </cdr:nvSpPr>
      <cdr:spPr>
        <a:xfrm xmlns:a="http://schemas.openxmlformats.org/drawingml/2006/main">
          <a:off x="2306717" y="2379847"/>
          <a:ext cx="544529" cy="17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ΔΕΚ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0.5546</cdr:x>
      <cdr:y>0.90882</cdr:y>
    </cdr:from>
    <cdr:to>
      <cdr:x>0.64894</cdr:x>
      <cdr:y>0.96458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EB8F90CA-E1B7-42BE-82F7-15D71206103B}"/>
            </a:ext>
          </a:extLst>
        </cdr:cNvPr>
        <cdr:cNvSpPr txBox="1"/>
      </cdr:nvSpPr>
      <cdr:spPr>
        <a:xfrm xmlns:a="http://schemas.openxmlformats.org/drawingml/2006/main">
          <a:off x="3382939" y="2387467"/>
          <a:ext cx="575455" cy="14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ΜΑΡΤΙΟΣ</a:t>
          </a:r>
          <a:endParaRPr lang="el-GR" sz="1000"/>
        </a:p>
      </cdr:txBody>
    </cdr:sp>
  </cdr:relSizeAnchor>
  <cdr:relSizeAnchor xmlns:cdr="http://schemas.openxmlformats.org/drawingml/2006/chartDrawing">
    <cdr:from>
      <cdr:x>0.62008</cdr:x>
      <cdr:y>0.90882</cdr:y>
    </cdr:from>
    <cdr:to>
      <cdr:x>0.71599</cdr:x>
      <cdr:y>0.9826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12B2E94A-6D97-4A71-A334-424A880E6AEE}"/>
            </a:ext>
          </a:extLst>
        </cdr:cNvPr>
        <cdr:cNvSpPr txBox="1"/>
      </cdr:nvSpPr>
      <cdr:spPr>
        <a:xfrm xmlns:a="http://schemas.openxmlformats.org/drawingml/2006/main">
          <a:off x="3782392" y="2387467"/>
          <a:ext cx="585032" cy="19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ΑΠΡΙΛΙΟΣ</a:t>
          </a:r>
          <a:endParaRPr lang="el-GR" sz="1000"/>
        </a:p>
      </cdr:txBody>
    </cdr:sp>
  </cdr:relSizeAnchor>
  <cdr:relSizeAnchor xmlns:cdr="http://schemas.openxmlformats.org/drawingml/2006/chartDrawing">
    <cdr:from>
      <cdr:x>0.68899</cdr:x>
      <cdr:y>0.90941</cdr:y>
    </cdr:from>
    <cdr:to>
      <cdr:x>0.80376</cdr:x>
      <cdr:y>0.96516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C5FC0B7A-6074-42B7-966F-F20B4EC3E44A}"/>
            </a:ext>
          </a:extLst>
        </cdr:cNvPr>
        <cdr:cNvSpPr txBox="1"/>
      </cdr:nvSpPr>
      <cdr:spPr>
        <a:xfrm xmlns:a="http://schemas.openxmlformats.org/drawingml/2006/main">
          <a:off x="4202687" y="2389016"/>
          <a:ext cx="700075" cy="14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ΜΑΙΟΣ</a:t>
          </a:r>
          <a:endParaRPr lang="el-GR" sz="1000"/>
        </a:p>
      </cdr:txBody>
    </cdr:sp>
  </cdr:relSizeAnchor>
  <cdr:relSizeAnchor xmlns:cdr="http://schemas.openxmlformats.org/drawingml/2006/chartDrawing">
    <cdr:from>
      <cdr:x>0.74216</cdr:x>
      <cdr:y>0.90651</cdr:y>
    </cdr:from>
    <cdr:to>
      <cdr:x>0.85693</cdr:x>
      <cdr:y>0.96226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D9D68E97-B02E-4351-AEAF-3156CF656993}"/>
            </a:ext>
          </a:extLst>
        </cdr:cNvPr>
        <cdr:cNvSpPr txBox="1"/>
      </cdr:nvSpPr>
      <cdr:spPr>
        <a:xfrm xmlns:a="http://schemas.openxmlformats.org/drawingml/2006/main">
          <a:off x="4527033" y="2381396"/>
          <a:ext cx="700074" cy="14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ΙΟΥΝΙΟΣ</a:t>
          </a:r>
          <a:endParaRPr lang="el-GR" sz="1000"/>
        </a:p>
      </cdr:txBody>
    </cdr:sp>
  </cdr:relSizeAnchor>
  <cdr:relSizeAnchor xmlns:cdr="http://schemas.openxmlformats.org/drawingml/2006/chartDrawing">
    <cdr:from>
      <cdr:x>0.80506</cdr:x>
      <cdr:y>0.90941</cdr:y>
    </cdr:from>
    <cdr:to>
      <cdr:x>0.91983</cdr:x>
      <cdr:y>0.96516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237CCD80-3E2D-4040-96DA-FF9731CC1302}"/>
            </a:ext>
          </a:extLst>
        </cdr:cNvPr>
        <cdr:cNvSpPr txBox="1"/>
      </cdr:nvSpPr>
      <cdr:spPr>
        <a:xfrm xmlns:a="http://schemas.openxmlformats.org/drawingml/2006/main">
          <a:off x="4910711" y="2389016"/>
          <a:ext cx="700074" cy="14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ΙΟΥΛΙΟΣ</a:t>
          </a:r>
          <a:endParaRPr lang="el-GR" sz="1000"/>
        </a:p>
      </cdr:txBody>
    </cdr:sp>
  </cdr:relSizeAnchor>
  <cdr:relSizeAnchor xmlns:cdr="http://schemas.openxmlformats.org/drawingml/2006/chartDrawing">
    <cdr:from>
      <cdr:x>0.87752</cdr:x>
      <cdr:y>0.90941</cdr:y>
    </cdr:from>
    <cdr:to>
      <cdr:x>0.99229</cdr:x>
      <cdr:y>0.96516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xmlns="" id="{76FDD883-A6C9-4420-A429-D8B2F69748B8}"/>
            </a:ext>
          </a:extLst>
        </cdr:cNvPr>
        <cdr:cNvSpPr txBox="1"/>
      </cdr:nvSpPr>
      <cdr:spPr>
        <a:xfrm xmlns:a="http://schemas.openxmlformats.org/drawingml/2006/main">
          <a:off x="5352671" y="2389016"/>
          <a:ext cx="700074" cy="14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ΑΥΓΟΥΣΤΟΣ</a:t>
          </a:r>
          <a:endParaRPr lang="el-GR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0.09335</cdr:x>
      <cdr:y>0.62425</cdr:y>
    </cdr:from>
    <cdr:to>
      <cdr:x>0.21669</cdr:x>
      <cdr:y>0.72073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7932F93-3B81-4F7E-AC77-D0DF435C7510}"/>
            </a:ext>
          </a:extLst>
        </cdr:cNvPr>
        <cdr:cNvSpPr txBox="1"/>
      </cdr:nvSpPr>
      <cdr:spPr>
        <a:xfrm xmlns:a="http://schemas.openxmlformats.org/drawingml/2006/main">
          <a:off x="432142" y="1900338"/>
          <a:ext cx="570960" cy="2937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7030A0"/>
              </a:solidFill>
            </a:rPr>
            <a:t>1,21%</a:t>
          </a:r>
        </a:p>
      </cdr:txBody>
    </cdr:sp>
  </cdr:relSizeAnchor>
  <cdr:relSizeAnchor xmlns:cdr="http://schemas.openxmlformats.org/drawingml/2006/chartDrawing">
    <cdr:from>
      <cdr:x>0.87666</cdr:x>
      <cdr:y>0.45719</cdr:y>
    </cdr:from>
    <cdr:to>
      <cdr:x>1</cdr:x>
      <cdr:y>0.55367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E4F61095-145C-4D54-A0FC-8CD8214AAE16}"/>
            </a:ext>
          </a:extLst>
        </cdr:cNvPr>
        <cdr:cNvSpPr txBox="1"/>
      </cdr:nvSpPr>
      <cdr:spPr>
        <a:xfrm xmlns:a="http://schemas.openxmlformats.org/drawingml/2006/main">
          <a:off x="7183429" y="2090289"/>
          <a:ext cx="1010659" cy="441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00B050"/>
              </a:solidFill>
            </a:rPr>
            <a:t>2</a:t>
          </a:r>
          <a:r>
            <a:rPr lang="en-US" sz="1400" b="1" dirty="0">
              <a:solidFill>
                <a:srgbClr val="00B050"/>
              </a:solidFill>
            </a:rPr>
            <a:t>,35%</a:t>
          </a:r>
          <a:endParaRPr lang="el-GR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0.87666</cdr:x>
      <cdr:y>0.57901</cdr:y>
    </cdr:from>
    <cdr:to>
      <cdr:x>1</cdr:x>
      <cdr:y>0.67549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0F9AF9E-2791-40FA-B84A-491AD7371030}"/>
            </a:ext>
          </a:extLst>
        </cdr:cNvPr>
        <cdr:cNvSpPr txBox="1"/>
      </cdr:nvSpPr>
      <cdr:spPr>
        <a:xfrm xmlns:a="http://schemas.openxmlformats.org/drawingml/2006/main">
          <a:off x="7183429" y="2647226"/>
          <a:ext cx="1010659" cy="441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/>
              </a:solidFill>
            </a:rPr>
            <a:t>2</a:t>
          </a:r>
          <a:r>
            <a:rPr lang="el-GR" sz="1400" b="1" dirty="0">
              <a:solidFill>
                <a:schemeClr val="accent6"/>
              </a:solidFill>
            </a:rPr>
            <a:t>,</a:t>
          </a:r>
          <a:r>
            <a:rPr lang="en-US" sz="1400" b="1" dirty="0">
              <a:solidFill>
                <a:schemeClr val="accent6"/>
              </a:solidFill>
            </a:rPr>
            <a:t>08</a:t>
          </a:r>
          <a:r>
            <a:rPr lang="el-GR" sz="1400" b="1" dirty="0">
              <a:solidFill>
                <a:schemeClr val="accent6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0.06335</cdr:x>
      <cdr:y>0.45176</cdr:y>
    </cdr:from>
    <cdr:to>
      <cdr:x>0.19573</cdr:x>
      <cdr:y>0.54824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3DB2B89C-C770-40B7-B841-753444B023EF}"/>
            </a:ext>
          </a:extLst>
        </cdr:cNvPr>
        <cdr:cNvSpPr txBox="1"/>
      </cdr:nvSpPr>
      <cdr:spPr>
        <a:xfrm xmlns:a="http://schemas.openxmlformats.org/drawingml/2006/main">
          <a:off x="519063" y="2065447"/>
          <a:ext cx="1084733" cy="441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7030A0"/>
              </a:solidFill>
            </a:rPr>
            <a:t>3,76%</a:t>
          </a:r>
        </a:p>
      </cdr:txBody>
    </cdr:sp>
  </cdr:relSizeAnchor>
  <cdr:relSizeAnchor xmlns:cdr="http://schemas.openxmlformats.org/drawingml/2006/chartDrawing">
    <cdr:from>
      <cdr:x>0.13809</cdr:x>
      <cdr:y>0.204</cdr:y>
    </cdr:from>
    <cdr:to>
      <cdr:x>0.26143</cdr:x>
      <cdr:y>0.30048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3C8CDD7F-99BA-4695-B68E-A29AA182E904}"/>
            </a:ext>
          </a:extLst>
        </cdr:cNvPr>
        <cdr:cNvSpPr txBox="1"/>
      </cdr:nvSpPr>
      <cdr:spPr>
        <a:xfrm xmlns:a="http://schemas.openxmlformats.org/drawingml/2006/main">
          <a:off x="1131498" y="932688"/>
          <a:ext cx="1010658" cy="441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FF3300"/>
              </a:solidFill>
            </a:rPr>
            <a:t>7,06%</a:t>
          </a:r>
        </a:p>
      </cdr:txBody>
    </cdr:sp>
  </cdr:relSizeAnchor>
  <cdr:relSizeAnchor xmlns:cdr="http://schemas.openxmlformats.org/drawingml/2006/chartDrawing">
    <cdr:from>
      <cdr:x>0.24721</cdr:x>
      <cdr:y>0.28369</cdr:y>
    </cdr:from>
    <cdr:to>
      <cdr:x>0.37055</cdr:x>
      <cdr:y>0.38017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E2E38BD3-3204-485D-A442-84E4DE2E493E}"/>
            </a:ext>
          </a:extLst>
        </cdr:cNvPr>
        <cdr:cNvSpPr txBox="1"/>
      </cdr:nvSpPr>
      <cdr:spPr>
        <a:xfrm xmlns:a="http://schemas.openxmlformats.org/drawingml/2006/main">
          <a:off x="2025633" y="1297027"/>
          <a:ext cx="1010659" cy="441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FF3300"/>
              </a:solidFill>
            </a:rPr>
            <a:t>6,01%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0.05331</cdr:x>
      <cdr:y>0.74827</cdr:y>
    </cdr:from>
    <cdr:to>
      <cdr:x>0.24706</cdr:x>
      <cdr:y>0.81424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737C69E-1DCA-4E8E-9692-DC3CAE825C32}"/>
            </a:ext>
          </a:extLst>
        </cdr:cNvPr>
        <cdr:cNvSpPr txBox="1"/>
      </cdr:nvSpPr>
      <cdr:spPr>
        <a:xfrm xmlns:a="http://schemas.openxmlformats.org/drawingml/2006/main">
          <a:off x="246765" y="2052642"/>
          <a:ext cx="896898" cy="18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11</a:t>
          </a:r>
          <a:endParaRPr lang="el-GR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0.07554</cdr:x>
      <cdr:y>0.67342</cdr:y>
    </cdr:from>
    <cdr:to>
      <cdr:x>0.20055</cdr:x>
      <cdr:y>0.79634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6533F24-DCD3-4E41-9747-08A13A5DA297}"/>
            </a:ext>
          </a:extLst>
        </cdr:cNvPr>
        <cdr:cNvSpPr txBox="1"/>
      </cdr:nvSpPr>
      <cdr:spPr>
        <a:xfrm xmlns:a="http://schemas.openxmlformats.org/drawingml/2006/main">
          <a:off x="636406" y="2773985"/>
          <a:ext cx="1053198" cy="506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2"/>
              </a:solidFill>
            </a:rPr>
            <a:t>93</a:t>
          </a:r>
          <a:endParaRPr lang="el-GR" sz="18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0.31238</cdr:x>
      <cdr:y>0.7309</cdr:y>
    </cdr:from>
    <cdr:to>
      <cdr:x>0.40822</cdr:x>
      <cdr:y>0.84201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E8068DC-98D0-4C26-A046-445AD78053CD}"/>
            </a:ext>
          </a:extLst>
        </cdr:cNvPr>
        <cdr:cNvSpPr txBox="1"/>
      </cdr:nvSpPr>
      <cdr:spPr>
        <a:xfrm xmlns:a="http://schemas.openxmlformats.org/drawingml/2006/main">
          <a:off x="1446063" y="2005017"/>
          <a:ext cx="443658" cy="3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rgbClr val="FFFF00"/>
              </a:solidFill>
            </a:rPr>
            <a:t>9</a:t>
          </a:r>
        </a:p>
        <a:p xmlns:a="http://schemas.openxmlformats.org/drawingml/2006/main">
          <a:endParaRPr lang="el-GR" sz="11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0.3875</cdr:x>
      <cdr:y>0.65988</cdr:y>
    </cdr:from>
    <cdr:to>
      <cdr:x>0.5</cdr:x>
      <cdr:y>0.77099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1962A1FB-AD8D-49F1-9573-0B7520C22D0D}"/>
            </a:ext>
          </a:extLst>
        </cdr:cNvPr>
        <cdr:cNvSpPr txBox="1"/>
      </cdr:nvSpPr>
      <cdr:spPr>
        <a:xfrm xmlns:a="http://schemas.openxmlformats.org/drawingml/2006/main">
          <a:off x="3264652" y="2718205"/>
          <a:ext cx="947802" cy="457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9933"/>
              </a:solidFill>
            </a:rPr>
            <a:t>100</a:t>
          </a:r>
          <a:endParaRPr lang="el-GR" sz="1800" b="1" dirty="0">
            <a:solidFill>
              <a:srgbClr val="FF9933"/>
            </a:solidFill>
          </a:endParaRPr>
        </a:p>
      </cdr:txBody>
    </cdr:sp>
  </cdr:relSizeAnchor>
  <cdr:relSizeAnchor xmlns:cdr="http://schemas.openxmlformats.org/drawingml/2006/chartDrawing">
    <cdr:from>
      <cdr:x>0.48139</cdr:x>
      <cdr:y>0.26258</cdr:y>
    </cdr:from>
    <cdr:to>
      <cdr:x>0.58451</cdr:x>
      <cdr:y>0.37022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5349F8D4-63A0-4324-9504-8BE134877D3C}"/>
            </a:ext>
          </a:extLst>
        </cdr:cNvPr>
        <cdr:cNvSpPr txBox="1"/>
      </cdr:nvSpPr>
      <cdr:spPr>
        <a:xfrm xmlns:a="http://schemas.openxmlformats.org/drawingml/2006/main">
          <a:off x="4055637" y="1081649"/>
          <a:ext cx="868777" cy="44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chemeClr val="accent2">
                  <a:lumMod val="50000"/>
                </a:schemeClr>
              </a:solidFill>
            </a:rPr>
            <a:t>622</a:t>
          </a:r>
        </a:p>
      </cdr:txBody>
    </cdr:sp>
  </cdr:relSizeAnchor>
  <cdr:relSizeAnchor xmlns:cdr="http://schemas.openxmlformats.org/drawingml/2006/chartDrawing">
    <cdr:from>
      <cdr:x>0.59858</cdr:x>
      <cdr:y>0.62968</cdr:y>
    </cdr:from>
    <cdr:to>
      <cdr:x>0.7017</cdr:x>
      <cdr:y>0.73732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9784C073-B61E-410A-A10B-2FD413E85156}"/>
            </a:ext>
          </a:extLst>
        </cdr:cNvPr>
        <cdr:cNvSpPr txBox="1"/>
      </cdr:nvSpPr>
      <cdr:spPr>
        <a:xfrm xmlns:a="http://schemas.openxmlformats.org/drawingml/2006/main">
          <a:off x="5043017" y="2593799"/>
          <a:ext cx="868776" cy="44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9966FF"/>
              </a:solidFill>
            </a:rPr>
            <a:t>2</a:t>
          </a:r>
          <a:r>
            <a:rPr lang="el-GR" sz="1800" b="1" dirty="0">
              <a:solidFill>
                <a:srgbClr val="9966FF"/>
              </a:solidFill>
            </a:rPr>
            <a:t>44</a:t>
          </a:r>
        </a:p>
      </cdr:txBody>
    </cdr:sp>
  </cdr:relSizeAnchor>
  <cdr:relSizeAnchor xmlns:cdr="http://schemas.openxmlformats.org/drawingml/2006/chartDrawing">
    <cdr:from>
      <cdr:x>0.73185</cdr:x>
      <cdr:y>0.12089</cdr:y>
    </cdr:from>
    <cdr:to>
      <cdr:x>0.83497</cdr:x>
      <cdr:y>0.22853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BF78C69B-8ECC-4571-B048-5DF8AC79678C}"/>
            </a:ext>
          </a:extLst>
        </cdr:cNvPr>
        <cdr:cNvSpPr txBox="1"/>
      </cdr:nvSpPr>
      <cdr:spPr>
        <a:xfrm xmlns:a="http://schemas.openxmlformats.org/drawingml/2006/main">
          <a:off x="6165773" y="497954"/>
          <a:ext cx="868776" cy="44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847</a:t>
          </a:r>
          <a:endParaRPr lang="el-GR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0.92931</cdr:x>
      <cdr:y>0.72319</cdr:y>
    </cdr:from>
    <cdr:to>
      <cdr:x>1</cdr:x>
      <cdr:y>0.83083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24852747-2376-4C91-9530-AC3525C3DC71}"/>
            </a:ext>
          </a:extLst>
        </cdr:cNvPr>
        <cdr:cNvSpPr txBox="1"/>
      </cdr:nvSpPr>
      <cdr:spPr>
        <a:xfrm xmlns:a="http://schemas.openxmlformats.org/drawingml/2006/main">
          <a:off x="7829352" y="2979008"/>
          <a:ext cx="595557" cy="44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rgbClr val="002060"/>
              </a:solidFill>
            </a:rPr>
            <a:t>1</a:t>
          </a:r>
          <a:r>
            <a:rPr lang="en-US" sz="1800" b="1" dirty="0">
              <a:solidFill>
                <a:srgbClr val="002060"/>
              </a:solidFill>
            </a:rPr>
            <a:t>23</a:t>
          </a:r>
          <a:endParaRPr lang="el-GR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0.92931</cdr:x>
      <cdr:y>0.5</cdr:y>
    </cdr:from>
    <cdr:to>
      <cdr:x>1</cdr:x>
      <cdr:y>0.60764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31709DEC-DABD-44FE-8871-1B652AC87057}"/>
            </a:ext>
          </a:extLst>
        </cdr:cNvPr>
        <cdr:cNvSpPr txBox="1"/>
      </cdr:nvSpPr>
      <cdr:spPr>
        <a:xfrm xmlns:a="http://schemas.openxmlformats.org/drawingml/2006/main">
          <a:off x="7829352" y="2059618"/>
          <a:ext cx="595557" cy="44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FF00"/>
              </a:solidFill>
            </a:rPr>
            <a:t>334</a:t>
          </a:r>
        </a:p>
        <a:p xmlns:a="http://schemas.openxmlformats.org/drawingml/2006/main">
          <a:endParaRPr lang="el-GR" sz="18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92A3-5CC8-4C0A-A5D0-471DEDE61642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8B99-C39D-4430-9900-88FF64914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37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E8B99-C39D-4430-9900-88FF64914B7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751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E8B99-C39D-4430-9900-88FF64914B78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67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22C6D2-969B-409B-B55B-D9C70BC61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7E94334-1DEC-4CC8-B76E-8524A4598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C092EB1-368F-42E2-8230-8CCA2BBE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2E7E2F-7F91-43BB-A819-E8F11F43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949B7A2-8B38-48CB-A351-3EC33A31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07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4A2C67C-3FC9-42B3-BAE1-DE1B89D0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3DF39D3-2094-4CE4-AA6B-2257B4137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E75BA2E-9ADD-4EA4-94F4-12406687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7C9A86D-C457-4B66-818F-72FAB72A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FE0E39F-B444-4F42-AFB9-9D06918A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18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F91A0ACC-A93D-4A7D-AA3D-56512ABD4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C43F43-56BB-47AA-BAB7-3F8AC3F88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2B92064-7245-48D3-82A0-6D7C4BFC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4E2E392-F7C0-4FCF-9768-F69AE33B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6B62EB8-3764-4624-9C3F-B87AC90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90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899CEA-7D04-4912-9F16-D4F659C2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E999505-BAC0-4779-8BDC-F0451B43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B2DD0F1-D4E3-4521-B6D8-7C802BFE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41579E9-1BB7-4DC7-A983-8A3465A7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E1E65AB-561D-492B-BE22-FD1A3242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94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683787-AFCE-480F-BC4A-F5F5215C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21D741-0ADE-432B-AA61-353093CD2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D6163ED-3885-4A6A-AE9B-21D3B795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71B4815-0D86-4318-AF2F-DA095BC8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35BC88F-CA5B-4488-8C11-8CED3EC6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046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BBF4AF-D748-485B-8090-9EC6A34C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F78CD7C-A17A-4DBE-8E0D-2279B392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F056BD1-D58C-4341-9A69-585B22F6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3870D01-0348-4EF6-B015-4DAB8B37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9CDA17D-429E-42FD-B83A-6897F3FE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8A489C-E5DA-4E23-B7A7-EB90EA14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08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E0A7EB-CE4A-4A90-BF2D-A8F42BEE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E411D66-E81E-4FFF-85FB-20A7F74B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EDB461F-494B-4FF4-94B6-07E3765BE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36C253AD-13DF-4A89-85CA-9A99111D6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D80B6E7-E306-4FF0-9E8E-482D4BE30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0C83453-A1CD-44A0-87B5-95C117C3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69E56CC-69CA-48F2-AAD8-584B99BC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C340C7AA-0E76-4C1C-90E9-C04AB99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861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53ABAA-3C38-48FF-89CF-F58892BF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14F4EB8A-D3D1-48E5-9263-385064F3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4B582F3-364C-4067-8820-8F21AF06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30882382-138F-40DD-AA80-12A8A5E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53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D85EF1E7-84C5-41D2-8B0B-D9DCD2AD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23B24AAD-F67F-49CD-8D45-0272CA3D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CA2AE8C-EA18-41CA-87EE-16A0291C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02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5EC2D7-C426-4DA0-9FFA-1C875795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15791A-0313-45C6-BB03-8A6072A6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942E318-3E7D-4C73-A1F5-CA959020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776C8E8-D18A-42F4-BE09-C1D3072B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0E9A763-16C9-4791-9F5D-FE2D1860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02450F4-DE06-4547-B4E8-2101655C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69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F03D0C-BD08-4883-8DFB-AB02B53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C550AB97-FF26-4A2A-83A0-C2CC1355B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B3DDDDC-36F7-4A1E-B983-259A75FD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279EA2C-0687-4059-93C8-5CCB1B6F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CD4F591-9E62-4E53-9E58-A4224F33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CBEF695-DC9E-4D61-962E-0AACF2A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136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0573417-8FD5-4C42-8C8C-E2055719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466777F-B894-4F92-8837-2F13FAB2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7CA4EBC-93B5-49BA-95EA-7C0CFB5E5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2DB8-A05E-486C-B543-141C0607DAB0}" type="datetimeFigureOut">
              <a:rPr lang="el-GR" smtClean="0"/>
              <a:pPr/>
              <a:t>30/8/2021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9D1544-8A0C-4FA8-8A42-24678F62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7025C86-89B4-4ABF-A1B2-E2FC0596E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4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643EF648-DD77-4FCF-AA62-5CC7CF18B21A}"/>
              </a:ext>
            </a:extLst>
          </p:cNvPr>
          <p:cNvSpPr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ΔΕΔΟΜΕΝΑ </a:t>
            </a:r>
            <a:r>
              <a:rPr lang="el-GR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29 ΑΥΓΟΥΣΤΟΥ </a:t>
            </a:r>
            <a:r>
              <a:rPr lang="el-GR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8963" y="0"/>
            <a:ext cx="4124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ΠΟΡΕΙΑ ΕΞΕΛΙΞΗΣ ΠΑΝΔΗΜΙΑΣ 22/8-29/8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3E4C2288-6D0B-49D6-8AD9-39F96B0DBF65}"/>
              </a:ext>
            </a:extLst>
          </p:cNvPr>
          <p:cNvGraphicFramePr>
            <a:graphicFrameLocks noGrp="1"/>
          </p:cNvGraphicFramePr>
          <p:nvPr/>
        </p:nvGraphicFramePr>
        <p:xfrm>
          <a:off x="-68473" y="1278384"/>
          <a:ext cx="826453" cy="4332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453">
                  <a:extLst>
                    <a:ext uri="{9D8B030D-6E8A-4147-A177-3AD203B41FA5}">
                      <a16:colId xmlns:a16="http://schemas.microsoft.com/office/drawing/2014/main" xmlns="" val="226915128"/>
                    </a:ext>
                  </a:extLst>
                </a:gridCol>
              </a:tblGrid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ΙΤΑΛΙΑ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98585323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ΙΡΑΝ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737246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ΙΣΠΑΝΙΑ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02123061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ΑΓΓΛΙΑ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20929155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ΚΟΣΜΟΣ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4770423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ΓΑΛΛΙΑ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1846238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ΚΙΝΑ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29044799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ΕΛΛΑΔΑ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06393456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ΒΕΛΓΙΟ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66309844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19682026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ΕΛΒΕΤΙΑ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55025208"/>
                  </a:ext>
                </a:extLst>
              </a:tr>
              <a:tr h="64794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ΓΕΡΜΑΝΙΑ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74960544"/>
                  </a:ext>
                </a:extLst>
              </a:tr>
            </a:tbl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87FACA4D-35D0-43EE-B818-C8759DDB8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68860635"/>
              </p:ext>
            </p:extLst>
          </p:nvPr>
        </p:nvGraphicFramePr>
        <p:xfrm>
          <a:off x="727969" y="520777"/>
          <a:ext cx="11464031" cy="4983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850">
                  <a:extLst>
                    <a:ext uri="{9D8B030D-6E8A-4147-A177-3AD203B41FA5}">
                      <a16:colId xmlns:a16="http://schemas.microsoft.com/office/drawing/2014/main" xmlns="" val="2616703047"/>
                    </a:ext>
                  </a:extLst>
                </a:gridCol>
                <a:gridCol w="856265">
                  <a:extLst>
                    <a:ext uri="{9D8B030D-6E8A-4147-A177-3AD203B41FA5}">
                      <a16:colId xmlns:a16="http://schemas.microsoft.com/office/drawing/2014/main" xmlns="" val="3267768693"/>
                    </a:ext>
                  </a:extLst>
                </a:gridCol>
                <a:gridCol w="882610">
                  <a:extLst>
                    <a:ext uri="{9D8B030D-6E8A-4147-A177-3AD203B41FA5}">
                      <a16:colId xmlns:a16="http://schemas.microsoft.com/office/drawing/2014/main" xmlns="" val="3797244761"/>
                    </a:ext>
                  </a:extLst>
                </a:gridCol>
                <a:gridCol w="863749">
                  <a:extLst>
                    <a:ext uri="{9D8B030D-6E8A-4147-A177-3AD203B41FA5}">
                      <a16:colId xmlns:a16="http://schemas.microsoft.com/office/drawing/2014/main" xmlns="" val="424989840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xmlns="" val="1286028989"/>
                    </a:ext>
                  </a:extLst>
                </a:gridCol>
                <a:gridCol w="980319">
                  <a:extLst>
                    <a:ext uri="{9D8B030D-6E8A-4147-A177-3AD203B41FA5}">
                      <a16:colId xmlns:a16="http://schemas.microsoft.com/office/drawing/2014/main" xmlns="" val="2671649016"/>
                    </a:ext>
                  </a:extLst>
                </a:gridCol>
                <a:gridCol w="995606">
                  <a:extLst>
                    <a:ext uri="{9D8B030D-6E8A-4147-A177-3AD203B41FA5}">
                      <a16:colId xmlns:a16="http://schemas.microsoft.com/office/drawing/2014/main" xmlns="" val="102724916"/>
                    </a:ext>
                  </a:extLst>
                </a:gridCol>
                <a:gridCol w="765155">
                  <a:extLst>
                    <a:ext uri="{9D8B030D-6E8A-4147-A177-3AD203B41FA5}">
                      <a16:colId xmlns:a16="http://schemas.microsoft.com/office/drawing/2014/main" xmlns="" val="1672348431"/>
                    </a:ext>
                  </a:extLst>
                </a:gridCol>
                <a:gridCol w="895784">
                  <a:extLst>
                    <a:ext uri="{9D8B030D-6E8A-4147-A177-3AD203B41FA5}">
                      <a16:colId xmlns:a16="http://schemas.microsoft.com/office/drawing/2014/main" xmlns="" val="2736215744"/>
                    </a:ext>
                  </a:extLst>
                </a:gridCol>
                <a:gridCol w="856264">
                  <a:extLst>
                    <a:ext uri="{9D8B030D-6E8A-4147-A177-3AD203B41FA5}">
                      <a16:colId xmlns:a16="http://schemas.microsoft.com/office/drawing/2014/main" xmlns="" val="659867482"/>
                    </a:ext>
                  </a:extLst>
                </a:gridCol>
                <a:gridCol w="895784">
                  <a:extLst>
                    <a:ext uri="{9D8B030D-6E8A-4147-A177-3AD203B41FA5}">
                      <a16:colId xmlns:a16="http://schemas.microsoft.com/office/drawing/2014/main" xmlns="" val="3693892098"/>
                    </a:ext>
                  </a:extLst>
                </a:gridCol>
                <a:gridCol w="905870">
                  <a:extLst>
                    <a:ext uri="{9D8B030D-6E8A-4147-A177-3AD203B41FA5}">
                      <a16:colId xmlns:a16="http://schemas.microsoft.com/office/drawing/2014/main" xmlns="" val="1818125471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xmlns="" val="1195822567"/>
                    </a:ext>
                  </a:extLst>
                </a:gridCol>
              </a:tblGrid>
              <a:tr h="31440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u="none" strike="noStrike" dirty="0">
                          <a:effectLst/>
                        </a:rPr>
                        <a:t>ΚΡΟΥΣΜΑΤΑ</a:t>
                      </a: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6599521"/>
                  </a:ext>
                </a:extLst>
              </a:tr>
              <a:tr h="5255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30/5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-6/6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6/6-13/6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3/6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-20/6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20/6-27/6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/6-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4/7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4/7-11/7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11/7-18/7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18/7-25/7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25/7-1/8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1/8-8/8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8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/8-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15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/8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15/8-22/8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22/8-29/8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99655333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3194732"/>
                  </a:ext>
                </a:extLst>
              </a:tr>
              <a:tr h="331819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7973344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166.615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141.088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1990020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1762972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2.673.828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2.566.247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2.998.589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3.601.309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3.740.771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4.132.913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4.496.777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4.520.273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4.651.011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4.457.972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2137837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160.565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3536839"/>
                  </a:ext>
                </a:extLst>
              </a:tr>
              <a:tr h="35696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36763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3275837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2477195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361.218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547.767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763.080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1.065.625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1688255"/>
                  </a:ext>
                </a:extLst>
              </a:tr>
              <a:tr h="33902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439803"/>
                  </a:ext>
                </a:extLst>
              </a:tr>
              <a:tr h="524118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957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764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8962" y="0"/>
            <a:ext cx="4205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 ΠΟΡΕΙΑ ΕΞΕΛΙΞΗΣ ΠΑΝΔΗΜΙΑΣ  22/8-29/8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C875579B-F884-4C0B-9CBA-42CB9AAE8B51}"/>
              </a:ext>
            </a:extLst>
          </p:cNvPr>
          <p:cNvGraphicFramePr>
            <a:graphicFrameLocks noGrp="1"/>
          </p:cNvGraphicFramePr>
          <p:nvPr/>
        </p:nvGraphicFramePr>
        <p:xfrm>
          <a:off x="-4" y="1856318"/>
          <a:ext cx="826453" cy="39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453">
                  <a:extLst>
                    <a:ext uri="{9D8B030D-6E8A-4147-A177-3AD203B41FA5}">
                      <a16:colId xmlns:a16="http://schemas.microsoft.com/office/drawing/2014/main" xmlns="" val="226915128"/>
                    </a:ext>
                  </a:extLst>
                </a:gridCol>
              </a:tblGrid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ΙΤΑΛΙΑ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98585323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ΙΡΑΝ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737246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ΙΣΠΑΝΙΑ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02123061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ΑΓΓΛΙΑ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20929155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ΚΟΣΜΟΣ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4770423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ΓΑΛΛΙΑ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1846238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ΚΙΝΑ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29044799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ΕΛΛΑΔΑ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06393456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ΒΕΛΓΙΟ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66309844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19682026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ΕΛΒΕΤΙΑ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55025208"/>
                  </a:ext>
                </a:extLst>
              </a:tr>
              <a:tr h="5936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ΓΕΡΜΑΝΙΑ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7496054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EF814C-7FE4-422E-9857-5543C06FFF1F}"/>
              </a:ext>
            </a:extLst>
          </p:cNvPr>
          <p:cNvSpPr txBox="1"/>
          <p:nvPr/>
        </p:nvSpPr>
        <p:spPr>
          <a:xfrm>
            <a:off x="2736406" y="57876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l-GR" b="0" i="0" dirty="0">
                <a:solidFill>
                  <a:srgbClr val="000000"/>
                </a:solidFill>
                <a:latin typeface="Calibri" panose="020F0502020204030204" pitchFamily="34" charset="0"/>
              </a:rPr>
              <a:t>ΘΑΝΑΤΟΙ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F0B9907C-3DAC-42B4-9940-AF0144952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557905"/>
              </p:ext>
            </p:extLst>
          </p:nvPr>
        </p:nvGraphicFramePr>
        <p:xfrm>
          <a:off x="826449" y="1201175"/>
          <a:ext cx="11224590" cy="4377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430">
                  <a:extLst>
                    <a:ext uri="{9D8B030D-6E8A-4147-A177-3AD203B41FA5}">
                      <a16:colId xmlns:a16="http://schemas.microsoft.com/office/drawing/2014/main" xmlns="" val="4157980001"/>
                    </a:ext>
                  </a:extLst>
                </a:gridCol>
                <a:gridCol w="828034">
                  <a:extLst>
                    <a:ext uri="{9D8B030D-6E8A-4147-A177-3AD203B41FA5}">
                      <a16:colId xmlns:a16="http://schemas.microsoft.com/office/drawing/2014/main" xmlns="" val="2130205144"/>
                    </a:ext>
                  </a:extLst>
                </a:gridCol>
                <a:gridCol w="898826">
                  <a:extLst>
                    <a:ext uri="{9D8B030D-6E8A-4147-A177-3AD203B41FA5}">
                      <a16:colId xmlns:a16="http://schemas.microsoft.com/office/drawing/2014/main" xmlns="" val="3902837687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32261815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734219958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610846822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913391546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765314851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418965537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863758686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898055053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780553615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1280691554"/>
                    </a:ext>
                  </a:extLst>
                </a:gridCol>
              </a:tblGrid>
              <a:tr h="7071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30/5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-6/6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6/6-13/6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13/6-20/6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20/6-27/6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7/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6-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4/7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4/7-11/7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11/7-18/7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18/7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-25/7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25/7-1/8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1/8-8/8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8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/8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/8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/8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-22/8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22/8-29/8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36833526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93109107"/>
                  </a:ext>
                </a:extLst>
              </a:tr>
              <a:tr h="318053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5062925"/>
                  </a:ext>
                </a:extLst>
              </a:tr>
              <a:tr h="31272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2556248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541293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7985273"/>
                  </a:ext>
                </a:extLst>
              </a:tr>
              <a:tr h="28027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99317940"/>
                  </a:ext>
                </a:extLst>
              </a:tr>
              <a:tr h="31700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78547106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53411329"/>
                  </a:ext>
                </a:extLst>
              </a:tr>
              <a:tr h="31141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393312"/>
                  </a:ext>
                </a:extLst>
              </a:tr>
              <a:tr h="305479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5108770"/>
                  </a:ext>
                </a:extLst>
              </a:tr>
              <a:tr h="30708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9491680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009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355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838199" y="291090"/>
            <a:ext cx="11102267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ΙΑΝΟΥΑΡΙΟΣ-</a:t>
            </a:r>
            <a:r>
              <a:rPr lang="el-GR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ΑΥΓΟΥΣΤΟΣ</a:t>
            </a:r>
            <a:r>
              <a:rPr lang="en-US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 2021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7A7E7EC-2C1A-41D5-828A-F8D8A9378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4385999"/>
              </p:ext>
            </p:extLst>
          </p:nvPr>
        </p:nvGraphicFramePr>
        <p:xfrm>
          <a:off x="1550504" y="1762539"/>
          <a:ext cx="9289773" cy="44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861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838199" y="291090"/>
            <a:ext cx="1096022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ΙΑΝΟΥΑΡΙΟΣ-</a:t>
            </a:r>
            <a:r>
              <a:rPr lang="el-GR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ΑΥΓΟΥΣΤΟΣ</a:t>
            </a:r>
            <a:r>
              <a:rPr lang="en-US" sz="3400" kern="1200" dirty="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 2021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54AA8D28-72C1-4250-951A-68AE8A943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6390297"/>
              </p:ext>
            </p:extLst>
          </p:nvPr>
        </p:nvGraphicFramePr>
        <p:xfrm>
          <a:off x="1775791" y="1444487"/>
          <a:ext cx="9077739" cy="461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673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965915" y="822472"/>
            <a:ext cx="4538893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7481976"/>
              </p:ext>
            </p:extLst>
          </p:nvPr>
        </p:nvGraphicFramePr>
        <p:xfrm>
          <a:off x="967409" y="1007165"/>
          <a:ext cx="10177669" cy="47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256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965915" y="822472"/>
            <a:ext cx="4538893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7847519"/>
              </p:ext>
            </p:extLst>
          </p:nvPr>
        </p:nvGraphicFramePr>
        <p:xfrm>
          <a:off x="1616765" y="822472"/>
          <a:ext cx="9859618" cy="499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210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965915" y="822472"/>
            <a:ext cx="4538893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1844819"/>
              </p:ext>
            </p:extLst>
          </p:nvPr>
        </p:nvGraphicFramePr>
        <p:xfrm>
          <a:off x="1378226" y="1060175"/>
          <a:ext cx="9369287" cy="507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95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965915" y="822472"/>
            <a:ext cx="4538893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0000000-0008-0000-0100-00003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5508119"/>
              </p:ext>
            </p:extLst>
          </p:nvPr>
        </p:nvGraphicFramePr>
        <p:xfrm>
          <a:off x="1736035" y="993913"/>
          <a:ext cx="8693426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322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2574524" y="291090"/>
            <a:ext cx="877927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32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32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4566CF0A-47F4-4E9A-BBFA-24217F6DC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717" y="1444487"/>
            <a:ext cx="8779274" cy="51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0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18D06-8803-4837-B004-945B089E1D01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ΠΟΡΕΙΑ ΕΞΕΛΙΞΗΣ ΠΑΝΔΗΜΙΑΣ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22/8-29/8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2EA00F9-1212-4ED9-AFE5-496D23338A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9495" y="3333465"/>
            <a:ext cx="53009" cy="1910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E94C30E-EB33-4B6C-98CB-7F6D304E44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9495" y="3333465"/>
            <a:ext cx="53009" cy="1910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A37AF3A-009A-4C70-BA8D-AA5700F640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720" y="1639858"/>
            <a:ext cx="9488557" cy="50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2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xmlns="" id="{DBA657E6-5775-498C-86F4-B3273D084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5352840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2257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8664E-8142-449B-BC97-51E2E084CCDD}"/>
              </a:ext>
            </a:extLst>
          </p:cNvPr>
          <p:cNvSpPr txBox="1"/>
          <p:nvPr/>
        </p:nvSpPr>
        <p:spPr>
          <a:xfrm>
            <a:off x="490537" y="96973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8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22/8-29/8</a:t>
            </a:r>
            <a:endParaRPr lang="en-US" sz="2800" kern="1200" dirty="0">
              <a:solidFill>
                <a:schemeClr val="bg1"/>
              </a:solidFill>
              <a:highlight>
                <a:srgbClr val="FF00FF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28F82F8-71B5-4863-B59F-D14EF0E5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667" y="749508"/>
            <a:ext cx="2716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44563621-65F2-4D82-B351-8D2781B6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96" y="795659"/>
            <a:ext cx="269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3E6E71F6-54C1-4E1A-9DB2-711249F5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184" y="749508"/>
            <a:ext cx="269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8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241A386F-26EE-442A-A737-12D125408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6560490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669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CA3CA0BA-9F27-429B-A770-D491BF9EE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318892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53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E65336-7D16-4D16-9F04-280F11A88563}"/>
              </a:ext>
            </a:extLst>
          </p:cNvPr>
          <p:cNvSpPr txBox="1"/>
          <p:nvPr/>
        </p:nvSpPr>
        <p:spPr>
          <a:xfrm>
            <a:off x="6780289" y="656789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899ECF-E8C4-4D65-8E07-C1A94C949BA3}"/>
              </a:ext>
            </a:extLst>
          </p:cNvPr>
          <p:cNvSpPr txBox="1"/>
          <p:nvPr/>
        </p:nvSpPr>
        <p:spPr>
          <a:xfrm>
            <a:off x="7268817" y="657226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E58016-8DE1-466C-9909-A6A018AB4566}"/>
              </a:ext>
            </a:extLst>
          </p:cNvPr>
          <p:cNvSpPr txBox="1"/>
          <p:nvPr/>
        </p:nvSpPr>
        <p:spPr>
          <a:xfrm>
            <a:off x="7691594" y="656789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9A370A-7845-4AB8-9477-8D771A62604C}"/>
              </a:ext>
            </a:extLst>
          </p:cNvPr>
          <p:cNvSpPr txBox="1"/>
          <p:nvPr/>
        </p:nvSpPr>
        <p:spPr>
          <a:xfrm>
            <a:off x="8049141" y="65711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D4AC6F-4F45-47C6-9AB6-309EC57C374A}"/>
              </a:ext>
            </a:extLst>
          </p:cNvPr>
          <p:cNvSpPr txBox="1"/>
          <p:nvPr/>
        </p:nvSpPr>
        <p:spPr>
          <a:xfrm>
            <a:off x="8419171" y="656789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3941BD-9A9E-46A9-89AB-7F6204E236C6}"/>
              </a:ext>
            </a:extLst>
          </p:cNvPr>
          <p:cNvSpPr txBox="1"/>
          <p:nvPr/>
        </p:nvSpPr>
        <p:spPr>
          <a:xfrm>
            <a:off x="8885788" y="656794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A3DDA1-B307-46CB-A004-08A9DD65CF96}"/>
              </a:ext>
            </a:extLst>
          </p:cNvPr>
          <p:cNvSpPr txBox="1"/>
          <p:nvPr/>
        </p:nvSpPr>
        <p:spPr>
          <a:xfrm>
            <a:off x="9242358" y="657404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Φ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5EF00E-D334-41C4-B710-E3000270B43D}"/>
              </a:ext>
            </a:extLst>
          </p:cNvPr>
          <p:cNvSpPr txBox="1"/>
          <p:nvPr/>
        </p:nvSpPr>
        <p:spPr>
          <a:xfrm>
            <a:off x="9648622" y="656789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48AF6E-70B8-4A87-ABD6-0F9894AF4368}"/>
              </a:ext>
            </a:extLst>
          </p:cNvPr>
          <p:cNvSpPr txBox="1"/>
          <p:nvPr/>
        </p:nvSpPr>
        <p:spPr>
          <a:xfrm>
            <a:off x="10025262" y="6565164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736B5E-C12F-4A7E-82A3-5BC814EB5548}"/>
              </a:ext>
            </a:extLst>
          </p:cNvPr>
          <p:cNvSpPr txBox="1"/>
          <p:nvPr/>
        </p:nvSpPr>
        <p:spPr>
          <a:xfrm>
            <a:off x="10411456" y="657226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D4274B-8DF2-4817-9AE8-0BAB718A294D}"/>
              </a:ext>
            </a:extLst>
          </p:cNvPr>
          <p:cNvSpPr txBox="1"/>
          <p:nvPr/>
        </p:nvSpPr>
        <p:spPr>
          <a:xfrm>
            <a:off x="10847011" y="65543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43C4E2-EAE0-4F92-9E2B-9C20FDCDC31D}"/>
              </a:ext>
            </a:extLst>
          </p:cNvPr>
          <p:cNvSpPr txBox="1"/>
          <p:nvPr/>
        </p:nvSpPr>
        <p:spPr>
          <a:xfrm>
            <a:off x="10993513" y="6554304"/>
            <a:ext cx="76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ΙΟΥΛΙΟΣ</a:t>
            </a:r>
          </a:p>
        </p:txBody>
      </p:sp>
      <p:graphicFrame>
        <p:nvGraphicFramePr>
          <p:cNvPr id="26" name="Γράφημα 25">
            <a:extLst>
              <a:ext uri="{FF2B5EF4-FFF2-40B4-BE49-F238E27FC236}">
                <a16:creationId xmlns:a16="http://schemas.microsoft.com/office/drawing/2014/main" xmlns="" id="{06FBDA76-9955-43F1-96FA-D76C6D671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850936"/>
              </p:ext>
            </p:extLst>
          </p:nvPr>
        </p:nvGraphicFramePr>
        <p:xfrm>
          <a:off x="93302" y="0"/>
          <a:ext cx="6082205" cy="332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Γράφημα 2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3441252"/>
              </p:ext>
            </p:extLst>
          </p:nvPr>
        </p:nvGraphicFramePr>
        <p:xfrm>
          <a:off x="6192359" y="0"/>
          <a:ext cx="5999641" cy="321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Γράφημα 28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3230253"/>
              </p:ext>
            </p:extLst>
          </p:nvPr>
        </p:nvGraphicFramePr>
        <p:xfrm>
          <a:off x="9036" y="3429001"/>
          <a:ext cx="626587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Γράφημα 29">
            <a:extLst>
              <a:ext uri="{FF2B5EF4-FFF2-40B4-BE49-F238E27FC236}">
                <a16:creationId xmlns:a16="http://schemas.microsoft.com/office/drawing/2014/main" xmlns="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5075052"/>
              </p:ext>
            </p:extLst>
          </p:nvPr>
        </p:nvGraphicFramePr>
        <p:xfrm>
          <a:off x="6274908" y="3285748"/>
          <a:ext cx="5917092" cy="32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767EF92-940B-4130-BA6B-2163E9618718}"/>
              </a:ext>
            </a:extLst>
          </p:cNvPr>
          <p:cNvSpPr txBox="1"/>
          <p:nvPr/>
        </p:nvSpPr>
        <p:spPr>
          <a:xfrm>
            <a:off x="11673652" y="6554304"/>
            <a:ext cx="76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ΑΥΓ/ΟΣ</a:t>
            </a:r>
          </a:p>
        </p:txBody>
      </p:sp>
    </p:spTree>
    <p:extLst>
      <p:ext uri="{BB962C8B-B14F-4D97-AF65-F5344CB8AC3E}">
        <p14:creationId xmlns:p14="http://schemas.microsoft.com/office/powerpoint/2010/main" xmlns="" val="119525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95916E-6477-4265-AA20-F387DABDBBF2}"/>
              </a:ext>
            </a:extLst>
          </p:cNvPr>
          <p:cNvSpPr txBox="1"/>
          <p:nvPr/>
        </p:nvSpPr>
        <p:spPr>
          <a:xfrm>
            <a:off x="3195242" y="836487"/>
            <a:ext cx="8775490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 2</a:t>
            </a:r>
            <a:r>
              <a:rPr lang="el-GR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9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/</a:t>
            </a:r>
            <a:r>
              <a:rPr lang="el-GR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8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6AD4C1A4-191B-486F-B657-01D9F1AE8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0612436"/>
              </p:ext>
            </p:extLst>
          </p:nvPr>
        </p:nvGraphicFramePr>
        <p:xfrm>
          <a:off x="1828801" y="1278384"/>
          <a:ext cx="81940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881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DCEC0A-210F-4505-A3AF-63B81CE53E8E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ΔΙΑΣΩΛΗΝΩΜΕΝΩΝ -ΕΛΛΑΔΑ</a:t>
            </a: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130865"/>
              </p:ext>
            </p:extLst>
          </p:nvPr>
        </p:nvGraphicFramePr>
        <p:xfrm>
          <a:off x="1473693" y="1651247"/>
          <a:ext cx="8424909" cy="411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4827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51C571-7259-4C8D-B08A-09F7F9F3FF81}"/>
              </a:ext>
            </a:extLst>
          </p:cNvPr>
          <p:cNvSpPr txBox="1"/>
          <p:nvPr/>
        </p:nvSpPr>
        <p:spPr>
          <a:xfrm>
            <a:off x="0" y="2074362"/>
            <a:ext cx="3154017" cy="2709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ΔΕΔΟΜΕΝΑ 2</a:t>
            </a:r>
            <a:r>
              <a:rPr lang="el-GR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9</a:t>
            </a:r>
            <a:r>
              <a:rPr lang="en-US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ΑΥΓΟΥΣΤΟΥ</a:t>
            </a:r>
            <a:r>
              <a:rPr lang="el-GR" sz="26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2</a:t>
            </a:r>
            <a:r>
              <a:rPr lang="el-GR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021</a:t>
            </a:r>
            <a:endParaRPr lang="en-US" sz="2600" kern="1200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05B9F4-D8B2-4CD1-822F-CB24571351BA}"/>
              </a:ext>
            </a:extLst>
          </p:cNvPr>
          <p:cNvSpPr txBox="1"/>
          <p:nvPr/>
        </p:nvSpPr>
        <p:spPr>
          <a:xfrm>
            <a:off x="4218214" y="279268"/>
            <a:ext cx="18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      ΚΡΟΥΣΜΑΤΑ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B108BD-384F-44A7-B664-0E17B12DD713}"/>
              </a:ext>
            </a:extLst>
          </p:cNvPr>
          <p:cNvSpPr txBox="1"/>
          <p:nvPr/>
        </p:nvSpPr>
        <p:spPr>
          <a:xfrm>
            <a:off x="5842077" y="279268"/>
            <a:ext cx="18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          ΘΑΝΑΤΟΙ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FE7D05-C24B-4334-B586-CAB10C42730E}"/>
              </a:ext>
            </a:extLst>
          </p:cNvPr>
          <p:cNvSpPr txBox="1"/>
          <p:nvPr/>
        </p:nvSpPr>
        <p:spPr>
          <a:xfrm>
            <a:off x="9113921" y="279268"/>
            <a:ext cx="238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ΑΥΓΟΥΣΤΟΥ</a:t>
            </a: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DB03FE0C-C946-4CDC-B08F-7388DC164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9527618"/>
              </p:ext>
            </p:extLst>
          </p:nvPr>
        </p:nvGraphicFramePr>
        <p:xfrm>
          <a:off x="2962309" y="1136961"/>
          <a:ext cx="8023743" cy="4397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219">
                  <a:extLst>
                    <a:ext uri="{9D8B030D-6E8A-4147-A177-3AD203B41FA5}">
                      <a16:colId xmlns:a16="http://schemas.microsoft.com/office/drawing/2014/main" xmlns="" val="1740522565"/>
                    </a:ext>
                  </a:extLst>
                </a:gridCol>
                <a:gridCol w="1873487">
                  <a:extLst>
                    <a:ext uri="{9D8B030D-6E8A-4147-A177-3AD203B41FA5}">
                      <a16:colId xmlns:a16="http://schemas.microsoft.com/office/drawing/2014/main" xmlns="" val="2567520966"/>
                    </a:ext>
                  </a:extLst>
                </a:gridCol>
                <a:gridCol w="1727599">
                  <a:extLst>
                    <a:ext uri="{9D8B030D-6E8A-4147-A177-3AD203B41FA5}">
                      <a16:colId xmlns:a16="http://schemas.microsoft.com/office/drawing/2014/main" xmlns="" val="1089228629"/>
                    </a:ext>
                  </a:extLst>
                </a:gridCol>
                <a:gridCol w="1474219">
                  <a:extLst>
                    <a:ext uri="{9D8B030D-6E8A-4147-A177-3AD203B41FA5}">
                      <a16:colId xmlns:a16="http://schemas.microsoft.com/office/drawing/2014/main" xmlns="" val="1135623386"/>
                    </a:ext>
                  </a:extLst>
                </a:gridCol>
                <a:gridCol w="1474219">
                  <a:extLst>
                    <a:ext uri="{9D8B030D-6E8A-4147-A177-3AD203B41FA5}">
                      <a16:colId xmlns:a16="http://schemas.microsoft.com/office/drawing/2014/main" xmlns="" val="2011698634"/>
                    </a:ext>
                  </a:extLst>
                </a:gridCol>
              </a:tblGrid>
              <a:tr h="3373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u="none" strike="noStrike" dirty="0">
                          <a:effectLst/>
                        </a:rPr>
                        <a:t>Σημερινή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u="none" strike="noStrike" dirty="0">
                          <a:effectLst/>
                        </a:rPr>
                        <a:t>22 Αυγούστου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8754022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ΚΙΝΑ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80651380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ΙΤΑΛΙΑ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4.524.292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7898276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ΕΛΛΑΔΑ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975944059"/>
                  </a:ext>
                </a:extLst>
              </a:tr>
              <a:tr h="349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ΓΕΡΜΑΝΙΑ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3.934.416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87559286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ΙΡΑΝ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4.926.964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060627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ΒΕΛΓΙΟ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1.177.909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29904314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ΚΟΣΜΟΣ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216.186.697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1175446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ΑΓΓΛΙΑ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6.729.925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5564799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ΙΣΠΑΝΙΑ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4.831.809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12957498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41452022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ΗΠΑ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38.761.786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5639263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ΕΛΒΕΤΙΑ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061828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57B051-F3F3-4F3F-85BB-1D5815DF5997}"/>
              </a:ext>
            </a:extLst>
          </p:cNvPr>
          <p:cNvSpPr txBox="1"/>
          <p:nvPr/>
        </p:nvSpPr>
        <p:spPr>
          <a:xfrm>
            <a:off x="7839433" y="279268"/>
            <a:ext cx="18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2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9 ΑΥΓΟΥΣΤΟΥ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2551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F19224-4E86-4D49-A31F-AA9F6D006FFF}"/>
              </a:ext>
            </a:extLst>
          </p:cNvPr>
          <p:cNvSpPr txBox="1"/>
          <p:nvPr/>
        </p:nvSpPr>
        <p:spPr>
          <a:xfrm>
            <a:off x="910530" y="1256488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ΠΟΡΕΙΑ ΕΞΕΛΙΞΗΣ ΠΑΝΔΗΜΙΑΣ </a:t>
            </a:r>
            <a:r>
              <a:rPr lang="el-GR" sz="2000" dirty="0">
                <a:highlight>
                  <a:srgbClr val="FFFF00"/>
                </a:highlight>
              </a:rPr>
              <a:t>22/8-29/8</a:t>
            </a: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3113445"/>
              </p:ext>
            </p:extLst>
          </p:nvPr>
        </p:nvGraphicFramePr>
        <p:xfrm>
          <a:off x="2133600" y="1256488"/>
          <a:ext cx="7871791" cy="490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01722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929</Words>
  <Application>Microsoft Office PowerPoint</Application>
  <PresentationFormat>Προσαρμογή</PresentationFormat>
  <Paragraphs>682</Paragraphs>
  <Slides>20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Annie Olympios</dc:creator>
  <cp:lastModifiedBy>cardiosurgram1</cp:lastModifiedBy>
  <cp:revision>348</cp:revision>
  <dcterms:created xsi:type="dcterms:W3CDTF">2021-01-31T17:00:18Z</dcterms:created>
  <dcterms:modified xsi:type="dcterms:W3CDTF">2021-08-30T10:52:23Z</dcterms:modified>
</cp:coreProperties>
</file>