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8" r:id="rId2"/>
    <p:sldId id="462" r:id="rId3"/>
    <p:sldId id="455" r:id="rId4"/>
    <p:sldId id="456" r:id="rId5"/>
    <p:sldId id="392" r:id="rId6"/>
    <p:sldId id="373" r:id="rId7"/>
    <p:sldId id="351" r:id="rId8"/>
    <p:sldId id="349" r:id="rId9"/>
    <p:sldId id="370" r:id="rId10"/>
    <p:sldId id="348" r:id="rId11"/>
    <p:sldId id="447" r:id="rId12"/>
    <p:sldId id="448" r:id="rId13"/>
    <p:sldId id="416" r:id="rId14"/>
    <p:sldId id="417" r:id="rId15"/>
    <p:sldId id="451" r:id="rId16"/>
    <p:sldId id="463" r:id="rId17"/>
    <p:sldId id="464" r:id="rId18"/>
    <p:sldId id="465" r:id="rId19"/>
    <p:sldId id="410" r:id="rId20"/>
    <p:sldId id="387" r:id="rId21"/>
    <p:sldId id="403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CC99"/>
    <a:srgbClr val="FF66CC"/>
    <a:srgbClr val="66FF33"/>
    <a:srgbClr val="FF3399"/>
    <a:srgbClr val="FF66FF"/>
    <a:srgbClr val="9900CC"/>
    <a:srgbClr val="FF9933"/>
    <a:srgbClr val="CC00CC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22" autoAdjust="0"/>
    <p:restoredTop sz="79035" autoAdjust="0"/>
  </p:normalViewPr>
  <p:slideViewPr>
    <p:cSldViewPr snapToGrid="0">
      <p:cViewPr varScale="1">
        <p:scale>
          <a:sx n="91" d="100"/>
          <a:sy n="91" d="100"/>
        </p:scale>
        <p:origin x="-1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______________Microsoft_Office_Excel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_________Microsoft_Office_Excel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Office_Excel7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ΑΡΙΘΜΟΣ</a:t>
            </a:r>
            <a:r>
              <a:rPr lang="el-GR" sz="1800" baseline="0" dirty="0"/>
              <a:t> ΚΡΟΥΣΜΑΤΩΝ </a:t>
            </a:r>
            <a:r>
              <a:rPr lang="en-US" sz="1800" baseline="0" dirty="0"/>
              <a:t>COVID-19</a:t>
            </a:r>
            <a:endParaRPr lang="el-GR" sz="1800" baseline="0" dirty="0"/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1</a:t>
            </a:r>
            <a:r>
              <a:rPr lang="el-GR" sz="1800" baseline="0" dirty="0"/>
              <a:t>9</a:t>
            </a:r>
            <a:r>
              <a:rPr lang="el-GR" sz="1800" baseline="30000" dirty="0"/>
              <a:t>η</a:t>
            </a:r>
            <a:r>
              <a:rPr lang="el-GR" sz="1800" baseline="0" dirty="0"/>
              <a:t> ΙΟΥΝΙΟΥ</a:t>
            </a:r>
            <a:endParaRPr lang="el-GR" sz="18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1-4BE6-8F97-13F1D620DD53}"/>
              </c:ext>
            </c:extLst>
          </c:dPt>
          <c:dPt>
            <c:idx val="1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B1-4BE6-8F97-13F1D620DD53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B1-4BE6-8F97-13F1D620DD53}"/>
              </c:ext>
            </c:extLst>
          </c:dPt>
          <c:dPt>
            <c:idx val="3"/>
            <c:spPr>
              <a:solidFill>
                <a:srgbClr val="FF9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B1-4BE6-8F97-13F1D620DD53}"/>
              </c:ext>
            </c:extLst>
          </c:dPt>
          <c:dPt>
            <c:idx val="4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B1-4BE6-8F97-13F1D620DD53}"/>
              </c:ext>
            </c:extLst>
          </c:dPt>
          <c:dPt>
            <c:idx val="5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B1-4BE6-8F97-13F1D620DD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Φύλλο1!$X$14:$X$19</c:f>
              <c:strCache>
                <c:ptCount val="6"/>
                <c:pt idx="0">
                  <c:v>ΣΟΥΗΔΙΑ</c:v>
                </c:pt>
                <c:pt idx="1">
                  <c:v>ΒΕΛΓΙΟ</c:v>
                </c:pt>
                <c:pt idx="2">
                  <c:v>ΠΟΡΤΟΓΑΛΙΑ </c:v>
                </c:pt>
                <c:pt idx="3">
                  <c:v>ΕΛΒΕΤΙΑ</c:v>
                </c:pt>
                <c:pt idx="4">
                  <c:v>ΑΥΣΤΡΙΑ</c:v>
                </c:pt>
                <c:pt idx="5">
                  <c:v>ΕΛΛΑΔΑ</c:v>
                </c:pt>
              </c:strCache>
            </c:strRef>
          </c:cat>
          <c:val>
            <c:numRef>
              <c:f>Φύλλο1!$Y$14:$Y$19</c:f>
              <c:numCache>
                <c:formatCode>#,##0</c:formatCode>
                <c:ptCount val="6"/>
                <c:pt idx="0">
                  <c:v>1084636</c:v>
                </c:pt>
                <c:pt idx="1">
                  <c:v>1079084</c:v>
                </c:pt>
                <c:pt idx="2">
                  <c:v>864109</c:v>
                </c:pt>
                <c:pt idx="3">
                  <c:v>701627</c:v>
                </c:pt>
                <c:pt idx="4">
                  <c:v>649445</c:v>
                </c:pt>
                <c:pt idx="5">
                  <c:v>418095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B1-4BE6-8F97-13F1D620DD53}"/>
            </c:ext>
          </c:extLst>
        </c:ser>
        <c:dLbls>
          <c:showVal val="1"/>
        </c:dLbls>
        <c:gapWidth val="219"/>
        <c:overlap val="-27"/>
        <c:axId val="133302912"/>
        <c:axId val="133316992"/>
      </c:barChart>
      <c:catAx>
        <c:axId val="13330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3316992"/>
        <c:crosses val="autoZero"/>
        <c:auto val="1"/>
        <c:lblAlgn val="ctr"/>
        <c:lblOffset val="100"/>
      </c:catAx>
      <c:valAx>
        <c:axId val="133316992"/>
        <c:scaling>
          <c:orientation val="minMax"/>
          <c:max val="12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330291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>
      <a:gsLst>
        <a:gs pos="0">
          <a:srgbClr val="FFFF99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ΘΝΗΤΟΤΗΤΑ ΑΝΑ ΧΩΡΑ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7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D7-4828-AB1E-12A1A7EBDFA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Φύλλο1!$J$5:$J$16</c:f>
              <c:strCache>
                <c:ptCount val="12"/>
                <c:pt idx="0">
                  <c:v>ΚΙΝΑ</c:v>
                </c:pt>
                <c:pt idx="1">
                  <c:v>ΕΛΛΑΔΑ</c:v>
                </c:pt>
                <c:pt idx="2">
                  <c:v>ΙΤΑΛΙΑ</c:v>
                </c:pt>
                <c:pt idx="3">
                  <c:v>ΑΓΓΛΙΑ</c:v>
                </c:pt>
                <c:pt idx="4">
                  <c:v>ΙΡΑΝ</c:v>
                </c:pt>
                <c:pt idx="5">
                  <c:v>ΓΕΡΜΑΝΙΑ</c:v>
                </c:pt>
                <c:pt idx="6">
                  <c:v>ΒΕΛΓΙΟ</c:v>
                </c:pt>
                <c:pt idx="7">
                  <c:v>ΚΟΣΜΟΣ</c:v>
                </c:pt>
                <c:pt idx="8">
                  <c:v>ΙΣΠΑΝΙΑ</c:v>
                </c:pt>
                <c:pt idx="9">
                  <c:v>ΓΑΛΛΙΑ</c:v>
                </c:pt>
                <c:pt idx="10">
                  <c:v>ΗΠΑ</c:v>
                </c:pt>
                <c:pt idx="11">
                  <c:v>ΕΛΒΕΤΙΑ</c:v>
                </c:pt>
              </c:strCache>
            </c:strRef>
          </c:cat>
          <c:val>
            <c:numRef>
              <c:f>Φύλλο1!$M$5:$M$16</c:f>
              <c:numCache>
                <c:formatCode>0.00%</c:formatCode>
                <c:ptCount val="12"/>
                <c:pt idx="0">
                  <c:v>4.6809497131155467E-2</c:v>
                </c:pt>
                <c:pt idx="1">
                  <c:v>2.9980255389131381E-2</c:v>
                </c:pt>
                <c:pt idx="2">
                  <c:v>2.9924927862278086E-2</c:v>
                </c:pt>
                <c:pt idx="3">
                  <c:v>2.760197113889341E-2</c:v>
                </c:pt>
                <c:pt idx="4">
                  <c:v>2.6804969734761177E-2</c:v>
                </c:pt>
                <c:pt idx="5">
                  <c:v>2.4233997625663441E-2</c:v>
                </c:pt>
                <c:pt idx="6">
                  <c:v>2.3290123845780306E-2</c:v>
                </c:pt>
                <c:pt idx="7">
                  <c:v>2.1658914769546945E-2</c:v>
                </c:pt>
                <c:pt idx="8">
                  <c:v>2.1464602780295751E-2</c:v>
                </c:pt>
                <c:pt idx="9">
                  <c:v>1.9061508717228851E-2</c:v>
                </c:pt>
                <c:pt idx="10">
                  <c:v>1.7942912773667764E-2</c:v>
                </c:pt>
                <c:pt idx="11">
                  <c:v>1.5489711769929039E-2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D7-4828-AB1E-12A1A7EBDFA9}"/>
            </c:ext>
          </c:extLst>
        </c:ser>
        <c:dLbls>
          <c:showVal val="1"/>
        </c:dLbls>
        <c:gapWidth val="0"/>
        <c:axId val="150749184"/>
        <c:axId val="150750720"/>
      </c:barChart>
      <c:catAx>
        <c:axId val="15074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750720"/>
        <c:crosses val="autoZero"/>
        <c:auto val="1"/>
        <c:lblAlgn val="ctr"/>
        <c:lblOffset val="100"/>
      </c:catAx>
      <c:valAx>
        <c:axId val="150750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7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ΕΒΔΟΜΑΔΙΑΙΑ ΕΞΕΛΙΞΗ ΚΡΟΥΣΜΑΤΩΝ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Φύλλο2!$BY$30</c:f>
              <c:strCache>
                <c:ptCount val="1"/>
                <c:pt idx="0">
                  <c:v>24-Ιαν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Φύλλο2!$BY$31</c:f>
              <c:numCache>
                <c:formatCode>_-* #,##0_-;\-* #,##0_-;_-* "-"??_-;_-@_-</c:formatCode>
                <c:ptCount val="1"/>
                <c:pt idx="0">
                  <c:v>4195625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39-40EC-A080-8F49DF849DA2}"/>
            </c:ext>
          </c:extLst>
        </c:ser>
        <c:ser>
          <c:idx val="1"/>
          <c:order val="1"/>
          <c:tx>
            <c:strRef>
              <c:f>Φύλλο2!$BZ$30</c:f>
              <c:strCache>
                <c:ptCount val="1"/>
                <c:pt idx="0">
                  <c:v>31-Ιαν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Φύλλο2!$BZ$31</c:f>
              <c:numCache>
                <c:formatCode>_-* #,##0_-;\-* #,##0_-;_-* "-"??_-;_-@_-</c:formatCode>
                <c:ptCount val="1"/>
                <c:pt idx="0">
                  <c:v>3737055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39-40EC-A080-8F49DF849DA2}"/>
            </c:ext>
          </c:extLst>
        </c:ser>
        <c:ser>
          <c:idx val="2"/>
          <c:order val="2"/>
          <c:tx>
            <c:strRef>
              <c:f>Φύλλο2!$CA$30</c:f>
              <c:strCache>
                <c:ptCount val="1"/>
                <c:pt idx="0">
                  <c:v>7-Φεβ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Φύλλο2!$CA$31</c:f>
              <c:numCache>
                <c:formatCode>_-* #,##0_-;\-* #,##0_-;_-* "-"??_-;_-@_-</c:formatCode>
                <c:ptCount val="1"/>
                <c:pt idx="0">
                  <c:v>3253495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39-40EC-A080-8F49DF849DA2}"/>
            </c:ext>
          </c:extLst>
        </c:ser>
        <c:ser>
          <c:idx val="3"/>
          <c:order val="3"/>
          <c:tx>
            <c:strRef>
              <c:f>Φύλλο2!$CB$30</c:f>
              <c:strCache>
                <c:ptCount val="1"/>
                <c:pt idx="0">
                  <c:v>14-Φεβ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Φύλλο2!$CB$31</c:f>
              <c:numCache>
                <c:formatCode>_-* #,##0_-;\-* #,##0_-;_-* "-"??_-;_-@_-</c:formatCode>
                <c:ptCount val="1"/>
                <c:pt idx="0">
                  <c:v>2685529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39-40EC-A080-8F49DF849DA2}"/>
            </c:ext>
          </c:extLst>
        </c:ser>
        <c:ser>
          <c:idx val="4"/>
          <c:order val="4"/>
          <c:tx>
            <c:strRef>
              <c:f>Φύλλο2!$CC$30</c:f>
              <c:strCache>
                <c:ptCount val="1"/>
                <c:pt idx="0">
                  <c:v>21-Φεβ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3888888888888892E-2"/>
                  <c:y val="-9.7222222222222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6C-439D-B4E6-7D1068CC1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Φύλλο2!$CC$31</c:f>
              <c:numCache>
                <c:formatCode>#,##0</c:formatCode>
                <c:ptCount val="1"/>
                <c:pt idx="0">
                  <c:v>2549543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39-40EC-A080-8F49DF849DA2}"/>
            </c:ext>
          </c:extLst>
        </c:ser>
        <c:ser>
          <c:idx val="5"/>
          <c:order val="5"/>
          <c:tx>
            <c:strRef>
              <c:f>Φύλλο2!$CD$30</c:f>
              <c:strCache>
                <c:ptCount val="1"/>
                <c:pt idx="0">
                  <c:v>28-Φεβ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Φύλλο2!$CD$31</c:f>
              <c:numCache>
                <c:formatCode>#,##0</c:formatCode>
                <c:ptCount val="1"/>
                <c:pt idx="0">
                  <c:v>2713766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39-40EC-A080-8F49DF849DA2}"/>
            </c:ext>
          </c:extLst>
        </c:ser>
        <c:ser>
          <c:idx val="6"/>
          <c:order val="6"/>
          <c:tx>
            <c:strRef>
              <c:f>Φύλλο2!$CE$30</c:f>
              <c:strCache>
                <c:ptCount val="1"/>
                <c:pt idx="0">
                  <c:v>7-Μαρ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6C-439D-B4E6-7D1068CC1C34}"/>
              </c:ext>
            </c:extLst>
          </c:dPt>
          <c:dLbls>
            <c:delete val="1"/>
          </c:dLbls>
          <c:val>
            <c:numRef>
              <c:f>Φύλλο2!$CE$31</c:f>
              <c:numCache>
                <c:formatCode>_-* #,##0_-;\-* #,##0_-;_-* "-"??_-;_-@_-</c:formatCode>
                <c:ptCount val="1"/>
                <c:pt idx="0">
                  <c:v>2768234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939-40EC-A080-8F49DF849DA2}"/>
            </c:ext>
          </c:extLst>
        </c:ser>
        <c:ser>
          <c:idx val="7"/>
          <c:order val="7"/>
          <c:tx>
            <c:strRef>
              <c:f>Φύλλο2!$CF$30</c:f>
              <c:strCache>
                <c:ptCount val="1"/>
                <c:pt idx="0">
                  <c:v>14-Μαρ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Φύλλο2!$CF$31</c:f>
              <c:numCache>
                <c:formatCode>_-* #,##0_-;\-* #,##0_-;_-* "-"??_-;_-@_-</c:formatCode>
                <c:ptCount val="1"/>
                <c:pt idx="0">
                  <c:v>2978676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939-40EC-A080-8F49DF849DA2}"/>
            </c:ext>
          </c:extLst>
        </c:ser>
        <c:ser>
          <c:idx val="8"/>
          <c:order val="8"/>
          <c:tx>
            <c:strRef>
              <c:f>Φύλλο2!$CG$30</c:f>
              <c:strCache>
                <c:ptCount val="1"/>
                <c:pt idx="0">
                  <c:v>21-Μαρ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Φύλλο2!$CG$31</c:f>
              <c:numCache>
                <c:formatCode>#,##0</c:formatCode>
                <c:ptCount val="1"/>
                <c:pt idx="0">
                  <c:v>3413838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939-40EC-A080-8F49DF849DA2}"/>
            </c:ext>
          </c:extLst>
        </c:ser>
        <c:ser>
          <c:idx val="9"/>
          <c:order val="9"/>
          <c:tx>
            <c:strRef>
              <c:f>Φύλλο2!$CH$30</c:f>
              <c:strCache>
                <c:ptCount val="1"/>
                <c:pt idx="0">
                  <c:v>28-Μαρ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Φύλλο2!$CH$31</c:f>
              <c:numCache>
                <c:formatCode>#,##0</c:formatCode>
                <c:ptCount val="1"/>
                <c:pt idx="0">
                  <c:v>3800877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939-40EC-A080-8F49DF849DA2}"/>
            </c:ext>
          </c:extLst>
        </c:ser>
        <c:ser>
          <c:idx val="10"/>
          <c:order val="10"/>
          <c:tx>
            <c:strRef>
              <c:f>Φύλλο2!$CI$30</c:f>
              <c:strCache>
                <c:ptCount val="1"/>
                <c:pt idx="0">
                  <c:v>4-Απρ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Φύλλο2!$CI$31</c:f>
              <c:numCache>
                <c:formatCode>_-* #,##0_-;\-* #,##0_-;_-* "-"??_-;_-@_-</c:formatCode>
                <c:ptCount val="1"/>
                <c:pt idx="0">
                  <c:v>4265459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939-40EC-A080-8F49DF849DA2}"/>
            </c:ext>
          </c:extLst>
        </c:ser>
        <c:ser>
          <c:idx val="11"/>
          <c:order val="11"/>
          <c:tx>
            <c:strRef>
              <c:f>Φύλλο2!$CJ$30</c:f>
              <c:strCache>
                <c:ptCount val="1"/>
                <c:pt idx="0">
                  <c:v>11-Απρ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Φύλλο2!$CJ$31</c:f>
              <c:numCache>
                <c:formatCode>#,##0</c:formatCode>
                <c:ptCount val="1"/>
                <c:pt idx="0">
                  <c:v>4369557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939-40EC-A080-8F49DF849DA2}"/>
            </c:ext>
          </c:extLst>
        </c:ser>
        <c:ser>
          <c:idx val="12"/>
          <c:order val="12"/>
          <c:tx>
            <c:strRef>
              <c:f>Φύλλο2!$CK$30</c:f>
              <c:strCache>
                <c:ptCount val="1"/>
                <c:pt idx="0">
                  <c:v>18-Απρ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Φύλλο2!$CK$31</c:f>
              <c:numCache>
                <c:formatCode>#,##0</c:formatCode>
                <c:ptCount val="1"/>
                <c:pt idx="0">
                  <c:v>5344903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939-40EC-A080-8F49DF849DA2}"/>
            </c:ext>
          </c:extLst>
        </c:ser>
        <c:ser>
          <c:idx val="13"/>
          <c:order val="13"/>
          <c:tx>
            <c:strRef>
              <c:f>Φύλλο2!$CL$30</c:f>
              <c:strCache>
                <c:ptCount val="1"/>
                <c:pt idx="0">
                  <c:v>25-Απρ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6C-439D-B4E6-7D1068CC1C34}"/>
              </c:ext>
            </c:extLst>
          </c:dPt>
          <c:dLbls>
            <c:delete val="1"/>
          </c:dLbls>
          <c:val>
            <c:numRef>
              <c:f>Φύλλο2!$CL$31</c:f>
              <c:numCache>
                <c:formatCode>_-* #,##0_-;\-* #,##0_-;_-* "-"??_-;_-@_-</c:formatCode>
                <c:ptCount val="1"/>
                <c:pt idx="0">
                  <c:v>5740584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939-40EC-A080-8F49DF849DA2}"/>
            </c:ext>
          </c:extLst>
        </c:ser>
        <c:ser>
          <c:idx val="14"/>
          <c:order val="14"/>
          <c:tx>
            <c:strRef>
              <c:f>Φύλλο2!$CM$30</c:f>
              <c:strCache>
                <c:ptCount val="1"/>
                <c:pt idx="0">
                  <c:v>2-Μαϊ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Φύλλο2!$CM$31</c:f>
              <c:numCache>
                <c:formatCode>#,##0</c:formatCode>
                <c:ptCount val="1"/>
                <c:pt idx="0">
                  <c:v>5768160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939-40EC-A080-8F49DF849DA2}"/>
            </c:ext>
          </c:extLst>
        </c:ser>
        <c:ser>
          <c:idx val="15"/>
          <c:order val="15"/>
          <c:tx>
            <c:strRef>
              <c:f>Φύλλο2!$CN$30</c:f>
              <c:strCache>
                <c:ptCount val="1"/>
                <c:pt idx="0">
                  <c:v>9-Μαϊ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Φύλλο2!$CN$31</c:f>
              <c:numCache>
                <c:formatCode>0</c:formatCode>
                <c:ptCount val="1"/>
                <c:pt idx="0">
                  <c:v>5441508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939-40EC-A080-8F49DF849DA2}"/>
            </c:ext>
          </c:extLst>
        </c:ser>
        <c:ser>
          <c:idx val="16"/>
          <c:order val="16"/>
          <c:tx>
            <c:strRef>
              <c:f>Φύλλο2!$CO$30</c:f>
              <c:strCache>
                <c:ptCount val="1"/>
                <c:pt idx="0">
                  <c:v>16-Μαϊ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Φύλλο2!$CO$31</c:f>
              <c:numCache>
                <c:formatCode>_-* #,##0_-;\-* #,##0_-;_-* "-"??_-;_-@_-</c:formatCode>
                <c:ptCount val="1"/>
                <c:pt idx="0">
                  <c:v>4821211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939-40EC-A080-8F49DF849DA2}"/>
            </c:ext>
          </c:extLst>
        </c:ser>
        <c:ser>
          <c:idx val="17"/>
          <c:order val="17"/>
          <c:tx>
            <c:strRef>
              <c:f>Φύλλο2!$CP$30</c:f>
              <c:strCache>
                <c:ptCount val="1"/>
                <c:pt idx="0">
                  <c:v>23-Μαϊ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Φύλλο2!$CP$31</c:f>
              <c:numCache>
                <c:formatCode>_-* #,##0_-;\-* #,##0_-;_-* "-"??_-;_-@_-</c:formatCode>
                <c:ptCount val="1"/>
                <c:pt idx="0">
                  <c:v>4153920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939-40EC-A080-8F49DF849DA2}"/>
            </c:ext>
          </c:extLst>
        </c:ser>
        <c:ser>
          <c:idx val="18"/>
          <c:order val="18"/>
          <c:tx>
            <c:strRef>
              <c:f>Φύλλο2!$CQ$30</c:f>
              <c:strCache>
                <c:ptCount val="1"/>
                <c:pt idx="0">
                  <c:v>30-Μαϊ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Φύλλο2!$CQ$31</c:f>
              <c:numCache>
                <c:formatCode>_-* #,##0_-;\-* #,##0_-;_-* "-"??_-;_-@_-</c:formatCode>
                <c:ptCount val="1"/>
                <c:pt idx="0">
                  <c:v>3302789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939-40EC-A080-8F49DF849DA2}"/>
            </c:ext>
          </c:extLst>
        </c:ser>
        <c:ser>
          <c:idx val="19"/>
          <c:order val="19"/>
          <c:tx>
            <c:strRef>
              <c:f>Φύλλο2!$CR$30</c:f>
              <c:strCache>
                <c:ptCount val="1"/>
                <c:pt idx="0">
                  <c:v>6-Ιουν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Φύλλο2!$CR$31</c:f>
              <c:numCache>
                <c:formatCode>#,##0</c:formatCode>
                <c:ptCount val="1"/>
                <c:pt idx="0">
                  <c:v>2991958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939-40EC-A080-8F49DF849DA2}"/>
            </c:ext>
          </c:extLst>
        </c:ser>
        <c:ser>
          <c:idx val="20"/>
          <c:order val="20"/>
          <c:tx>
            <c:strRef>
              <c:f>Φύλλο2!$CS$30</c:f>
              <c:strCache>
                <c:ptCount val="1"/>
                <c:pt idx="0">
                  <c:v>13-Ιουν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Φύλλο2!$CS$31</c:f>
              <c:numCache>
                <c:formatCode>_-* #,##0_-;\-* #,##0_-;_-* "-"??_-;_-@_-</c:formatCode>
                <c:ptCount val="1"/>
                <c:pt idx="0">
                  <c:v>2673828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D939-40EC-A080-8F49DF849DA2}"/>
            </c:ext>
          </c:extLst>
        </c:ser>
        <c:ser>
          <c:idx val="21"/>
          <c:order val="21"/>
          <c:tx>
            <c:strRef>
              <c:f>Φύλλο2!$CT$30</c:f>
              <c:strCache>
                <c:ptCount val="1"/>
                <c:pt idx="0">
                  <c:v>20-Ιουν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7.435687607442539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B5-49BE-9441-E539F1D66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Φύλλο2!$CT$31</c:f>
              <c:numCache>
                <c:formatCode>_-* #,##0_-;\-* #,##0_-;_-* "-"??_-;_-@_-</c:formatCode>
                <c:ptCount val="1"/>
                <c:pt idx="0">
                  <c:v>2585688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3D-41AF-8C87-3DE098A652D8}"/>
            </c:ext>
          </c:extLst>
        </c:ser>
        <c:ser>
          <c:idx val="22"/>
          <c:order val="22"/>
          <c:tx>
            <c:strRef>
              <c:f>Φύλλο2!$CU$30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Φύλλο2!$CU$31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B5-49BE-9441-E539F1D665DD}"/>
            </c:ext>
          </c:extLst>
        </c:ser>
        <c:dLbls>
          <c:showVal val="1"/>
        </c:dLbls>
        <c:gapWidth val="219"/>
        <c:overlap val="-27"/>
        <c:axId val="152263296"/>
        <c:axId val="152273280"/>
      </c:barChart>
      <c:catAx>
        <c:axId val="15226329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tickLblPos val="nextTo"/>
        <c:crossAx val="152273280"/>
        <c:crosses val="autoZero"/>
        <c:auto val="1"/>
        <c:lblAlgn val="ctr"/>
        <c:lblOffset val="100"/>
      </c:catAx>
      <c:valAx>
        <c:axId val="152273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2263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/>
              <a:t>ΕΒΔΟΜΑΔΙΑΑΙ ΕΞΕΛΙΞΗ ΘΑΝΑΤΩΝ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Φύλλο2!$BX$33</c:f>
              <c:strCache>
                <c:ptCount val="1"/>
                <c:pt idx="0">
                  <c:v>17-Ιαν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Φύλλο2!$BX$34</c:f>
              <c:numCache>
                <c:formatCode>_-* #,##0_-;\-* #,##0_-;_-* "-"??_-;_-@_-</c:formatCode>
                <c:ptCount val="1"/>
                <c:pt idx="0">
                  <c:v>97745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B1-4328-9C0D-CB6700EC6613}"/>
            </c:ext>
          </c:extLst>
        </c:ser>
        <c:ser>
          <c:idx val="1"/>
          <c:order val="1"/>
          <c:tx>
            <c:strRef>
              <c:f>Φύλλο2!$BY$33</c:f>
              <c:strCache>
                <c:ptCount val="1"/>
                <c:pt idx="0">
                  <c:v>24-Ιαν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5000000000000001E-2"/>
                  <c:y val="-2.1218890680033345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1-4328-9C0D-CB6700EC6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Φύλλο2!$BY$34</c:f>
              <c:numCache>
                <c:formatCode>_-* #,##0_-;\-* #,##0_-;_-* "-"??_-;_-@_-</c:formatCode>
                <c:ptCount val="1"/>
                <c:pt idx="0">
                  <c:v>98068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B1-4328-9C0D-CB6700EC6613}"/>
            </c:ext>
          </c:extLst>
        </c:ser>
        <c:ser>
          <c:idx val="2"/>
          <c:order val="2"/>
          <c:tx>
            <c:strRef>
              <c:f>Φύλλο2!$BZ$33</c:f>
              <c:strCache>
                <c:ptCount val="1"/>
                <c:pt idx="0">
                  <c:v>31-Ιαν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Φύλλο2!$BZ$34</c:f>
              <c:numCache>
                <c:formatCode>_-* #,##0_-;\-* #,##0_-;_-* "-"??_-;_-@_-</c:formatCode>
                <c:ptCount val="1"/>
                <c:pt idx="0">
                  <c:v>97718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B1-4328-9C0D-CB6700EC6613}"/>
            </c:ext>
          </c:extLst>
        </c:ser>
        <c:ser>
          <c:idx val="3"/>
          <c:order val="3"/>
          <c:tx>
            <c:strRef>
              <c:f>Φύλλο2!$CA$33</c:f>
              <c:strCache>
                <c:ptCount val="1"/>
                <c:pt idx="0">
                  <c:v>7-Φεβ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Φύλλο2!$CA$34</c:f>
              <c:numCache>
                <c:formatCode>_-* #,##0_-;\-* #,##0_-;_-* "-"??_-;_-@_-</c:formatCode>
                <c:ptCount val="1"/>
                <c:pt idx="0">
                  <c:v>90442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B1-4328-9C0D-CB6700EC6613}"/>
            </c:ext>
          </c:extLst>
        </c:ser>
        <c:ser>
          <c:idx val="4"/>
          <c:order val="4"/>
          <c:tx>
            <c:strRef>
              <c:f>Φύλλο2!$CB$33</c:f>
              <c:strCache>
                <c:ptCount val="1"/>
                <c:pt idx="0">
                  <c:v>14-Φεβ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Φύλλο2!$CB$34</c:f>
              <c:numCache>
                <c:formatCode>_-* #,##0_-;\-* #,##0_-;_-* "-"??_-;_-@_-</c:formatCode>
                <c:ptCount val="1"/>
                <c:pt idx="0">
                  <c:v>82774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B1-4328-9C0D-CB6700EC6613}"/>
            </c:ext>
          </c:extLst>
        </c:ser>
        <c:ser>
          <c:idx val="5"/>
          <c:order val="5"/>
          <c:tx>
            <c:strRef>
              <c:f>Φύλλο2!$CC$33</c:f>
              <c:strCache>
                <c:ptCount val="1"/>
                <c:pt idx="0">
                  <c:v>21-Φεβ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Φύλλο2!$CC$34</c:f>
              <c:numCache>
                <c:formatCode>#,##0</c:formatCode>
                <c:ptCount val="1"/>
                <c:pt idx="0">
                  <c:v>66896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B1-4328-9C0D-CB6700EC6613}"/>
            </c:ext>
          </c:extLst>
        </c:ser>
        <c:ser>
          <c:idx val="6"/>
          <c:order val="6"/>
          <c:tx>
            <c:strRef>
              <c:f>Φύλλο2!$CD$33</c:f>
              <c:strCache>
                <c:ptCount val="1"/>
                <c:pt idx="0">
                  <c:v>28-Φεβ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Φύλλο2!$CD$34</c:f>
              <c:numCache>
                <c:formatCode>#,##0</c:formatCode>
                <c:ptCount val="1"/>
                <c:pt idx="0">
                  <c:v>64829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B1-4328-9C0D-CB6700EC6613}"/>
            </c:ext>
          </c:extLst>
        </c:ser>
        <c:ser>
          <c:idx val="7"/>
          <c:order val="7"/>
          <c:tx>
            <c:strRef>
              <c:f>Φύλλο2!$CE$33</c:f>
              <c:strCache>
                <c:ptCount val="1"/>
                <c:pt idx="0">
                  <c:v>7-Μαρ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Φύλλο2!$CE$34</c:f>
              <c:numCache>
                <c:formatCode>_-* #,##0_-;\-* #,##0_-;_-* "-"??_-;_-@_-</c:formatCode>
                <c:ptCount val="1"/>
                <c:pt idx="0">
                  <c:v>63312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B1-4328-9C0D-CB6700EC6613}"/>
            </c:ext>
          </c:extLst>
        </c:ser>
        <c:ser>
          <c:idx val="8"/>
          <c:order val="8"/>
          <c:tx>
            <c:strRef>
              <c:f>Φύλλο2!$CF$33</c:f>
              <c:strCache>
                <c:ptCount val="1"/>
                <c:pt idx="0">
                  <c:v>14-Μαρ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Φύλλο2!$CF$34</c:f>
              <c:numCache>
                <c:formatCode>_-* #,##0_-;\-* #,##0_-;_-* "-"??_-;_-@_-</c:formatCode>
                <c:ptCount val="1"/>
                <c:pt idx="0">
                  <c:v>59466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6B1-4328-9C0D-CB6700EC6613}"/>
            </c:ext>
          </c:extLst>
        </c:ser>
        <c:ser>
          <c:idx val="9"/>
          <c:order val="9"/>
          <c:tx>
            <c:strRef>
              <c:f>Φύλλο2!$CG$33</c:f>
              <c:strCache>
                <c:ptCount val="1"/>
                <c:pt idx="0">
                  <c:v>21-Μαρ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Φύλλο2!$CG$34</c:f>
              <c:numCache>
                <c:formatCode>#,##0</c:formatCode>
                <c:ptCount val="1"/>
                <c:pt idx="0">
                  <c:v>62637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B1-4328-9C0D-CB6700EC6613}"/>
            </c:ext>
          </c:extLst>
        </c:ser>
        <c:ser>
          <c:idx val="10"/>
          <c:order val="10"/>
          <c:tx>
            <c:strRef>
              <c:f>Φύλλο2!$CH$33</c:f>
              <c:strCache>
                <c:ptCount val="1"/>
                <c:pt idx="0">
                  <c:v>28-Μαρ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Φύλλο2!$CH$34</c:f>
              <c:numCache>
                <c:formatCode>#,##0</c:formatCode>
                <c:ptCount val="1"/>
                <c:pt idx="0">
                  <c:v>66396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B1-4328-9C0D-CB6700EC6613}"/>
            </c:ext>
          </c:extLst>
        </c:ser>
        <c:ser>
          <c:idx val="11"/>
          <c:order val="11"/>
          <c:tx>
            <c:strRef>
              <c:f>Φύλλο2!$CI$33</c:f>
              <c:strCache>
                <c:ptCount val="1"/>
                <c:pt idx="0">
                  <c:v>4-Απρ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Φύλλο2!$CI$34</c:f>
              <c:numCache>
                <c:formatCode>#,##0</c:formatCode>
                <c:ptCount val="1"/>
                <c:pt idx="0">
                  <c:v>70906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6B1-4328-9C0D-CB6700EC6613}"/>
            </c:ext>
          </c:extLst>
        </c:ser>
        <c:ser>
          <c:idx val="12"/>
          <c:order val="12"/>
          <c:tx>
            <c:strRef>
              <c:f>Φύλλο2!$CJ$33</c:f>
              <c:strCache>
                <c:ptCount val="1"/>
                <c:pt idx="0">
                  <c:v>11-Απρ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Φύλλο2!$CJ$34</c:f>
              <c:numCache>
                <c:formatCode>#,##0</c:formatCode>
                <c:ptCount val="1"/>
                <c:pt idx="0">
                  <c:v>79934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6B1-4328-9C0D-CB6700EC6613}"/>
            </c:ext>
          </c:extLst>
        </c:ser>
        <c:ser>
          <c:idx val="13"/>
          <c:order val="13"/>
          <c:tx>
            <c:strRef>
              <c:f>Φύλλο2!$CK$33</c:f>
              <c:strCache>
                <c:ptCount val="1"/>
                <c:pt idx="0">
                  <c:v>18-Απρ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Φύλλο2!$CK$34</c:f>
              <c:numCache>
                <c:formatCode>#,##0</c:formatCode>
                <c:ptCount val="1"/>
                <c:pt idx="0">
                  <c:v>83116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6B1-4328-9C0D-CB6700EC6613}"/>
            </c:ext>
          </c:extLst>
        </c:ser>
        <c:ser>
          <c:idx val="14"/>
          <c:order val="14"/>
          <c:tx>
            <c:strRef>
              <c:f>Φύλλο2!$CL$33</c:f>
              <c:strCache>
                <c:ptCount val="1"/>
                <c:pt idx="0">
                  <c:v>25-Απρ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Φύλλο2!$CL$34</c:f>
              <c:numCache>
                <c:formatCode>#,##0</c:formatCode>
                <c:ptCount val="1"/>
                <c:pt idx="0">
                  <c:v>88785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6B1-4328-9C0D-CB6700EC6613}"/>
            </c:ext>
          </c:extLst>
        </c:ser>
        <c:ser>
          <c:idx val="15"/>
          <c:order val="15"/>
          <c:tx>
            <c:strRef>
              <c:f>Φύλλο2!$CM$33</c:f>
              <c:strCache>
                <c:ptCount val="1"/>
                <c:pt idx="0">
                  <c:v>2-Μαϊ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Φύλλο2!$CM$34</c:f>
              <c:numCache>
                <c:formatCode>#,##0</c:formatCode>
                <c:ptCount val="1"/>
                <c:pt idx="0">
                  <c:v>93463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6B1-4328-9C0D-CB6700EC6613}"/>
            </c:ext>
          </c:extLst>
        </c:ser>
        <c:ser>
          <c:idx val="16"/>
          <c:order val="16"/>
          <c:tx>
            <c:strRef>
              <c:f>Φύλλο2!$CN$33</c:f>
              <c:strCache>
                <c:ptCount val="1"/>
                <c:pt idx="0">
                  <c:v>9-Μαϊ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Φύλλο2!$CN$34</c:f>
              <c:numCache>
                <c:formatCode>#,##0</c:formatCode>
                <c:ptCount val="1"/>
                <c:pt idx="0">
                  <c:v>89897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6B1-4328-9C0D-CB6700EC6613}"/>
            </c:ext>
          </c:extLst>
        </c:ser>
        <c:ser>
          <c:idx val="17"/>
          <c:order val="17"/>
          <c:tx>
            <c:strRef>
              <c:f>Φύλλο2!$CO$33</c:f>
              <c:strCache>
                <c:ptCount val="1"/>
                <c:pt idx="0">
                  <c:v>16-Μαϊ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Φύλλο2!$CO$34</c:f>
              <c:numCache>
                <c:formatCode>#,##0</c:formatCode>
                <c:ptCount val="1"/>
                <c:pt idx="0">
                  <c:v>86114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6B1-4328-9C0D-CB6700EC6613}"/>
            </c:ext>
          </c:extLst>
        </c:ser>
        <c:ser>
          <c:idx val="18"/>
          <c:order val="18"/>
          <c:tx>
            <c:strRef>
              <c:f>Φύλλο2!$CP$33</c:f>
              <c:strCache>
                <c:ptCount val="1"/>
                <c:pt idx="0">
                  <c:v>23-Μαϊ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Φύλλο2!$CP$34</c:f>
              <c:numCache>
                <c:formatCode>#,##0</c:formatCode>
                <c:ptCount val="1"/>
                <c:pt idx="0">
                  <c:v>83964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6B1-4328-9C0D-CB6700EC6613}"/>
            </c:ext>
          </c:extLst>
        </c:ser>
        <c:ser>
          <c:idx val="19"/>
          <c:order val="19"/>
          <c:tx>
            <c:strRef>
              <c:f>Φύλλο2!$CQ$33</c:f>
              <c:strCache>
                <c:ptCount val="1"/>
                <c:pt idx="0">
                  <c:v>30-Μαϊ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Φύλλο2!$CQ$34</c:f>
              <c:numCache>
                <c:formatCode>#,##0</c:formatCode>
                <c:ptCount val="1"/>
                <c:pt idx="0">
                  <c:v>80206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6B1-4328-9C0D-CB6700EC6613}"/>
            </c:ext>
          </c:extLst>
        </c:ser>
        <c:ser>
          <c:idx val="20"/>
          <c:order val="20"/>
          <c:tx>
            <c:strRef>
              <c:f>Φύλλο2!$CR$33</c:f>
              <c:strCache>
                <c:ptCount val="1"/>
                <c:pt idx="0">
                  <c:v>6-Ιουν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FF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6B1-4328-9C0D-CB6700EC6613}"/>
              </c:ext>
            </c:extLst>
          </c:dPt>
          <c:dLbls>
            <c:delete val="1"/>
          </c:dLbls>
          <c:val>
            <c:numRef>
              <c:f>Φύλλο2!$CR$34</c:f>
              <c:numCache>
                <c:formatCode>#,##0</c:formatCode>
                <c:ptCount val="1"/>
                <c:pt idx="0">
                  <c:v>187693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B6B1-4328-9C0D-CB6700EC6613}"/>
            </c:ext>
          </c:extLst>
        </c:ser>
        <c:ser>
          <c:idx val="21"/>
          <c:order val="21"/>
          <c:tx>
            <c:strRef>
              <c:f>Φύλλο2!$CS$33</c:f>
              <c:strCache>
                <c:ptCount val="1"/>
                <c:pt idx="0">
                  <c:v>13-Ιουν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Φύλλο2!$CS$34</c:f>
              <c:numCache>
                <c:formatCode>#,##0</c:formatCode>
                <c:ptCount val="1"/>
                <c:pt idx="0">
                  <c:v>73493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E5-451B-8878-5CE2CAF2D70B}"/>
            </c:ext>
          </c:extLst>
        </c:ser>
        <c:ser>
          <c:idx val="22"/>
          <c:order val="22"/>
          <c:tx>
            <c:strRef>
              <c:f>Φύλλο2!$CT$33</c:f>
              <c:strCache>
                <c:ptCount val="1"/>
                <c:pt idx="0">
                  <c:v>20-Ιουν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Φύλλο2!$CT$34</c:f>
              <c:numCache>
                <c:formatCode>#,##0</c:formatCode>
                <c:ptCount val="1"/>
                <c:pt idx="0">
                  <c:v>65394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B9-4E3F-ACD8-619A82F5053E}"/>
            </c:ext>
          </c:extLst>
        </c:ser>
        <c:dLbls>
          <c:showVal val="1"/>
        </c:dLbls>
        <c:gapWidth val="219"/>
        <c:overlap val="-27"/>
        <c:axId val="153044480"/>
        <c:axId val="153012864"/>
      </c:barChart>
      <c:catAx>
        <c:axId val="153044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3012864"/>
        <c:crosses val="autoZero"/>
        <c:auto val="1"/>
        <c:lblAlgn val="ctr"/>
        <c:lblOffset val="100"/>
      </c:catAx>
      <c:valAx>
        <c:axId val="153012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3044480"/>
        <c:crosses val="autoZero"/>
        <c:crossBetween val="between"/>
      </c:valAx>
      <c:spPr>
        <a:solidFill>
          <a:srgbClr val="CCECFF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ΡΥΘΜΟΣ ΑΥΞΗΣΗΣ ΚΡΟΥΣΜΑΤΩΝ</a:t>
            </a:r>
          </a:p>
        </c:rich>
      </c:tx>
      <c:layout>
        <c:manualLayout>
          <c:xMode val="edge"/>
          <c:yMode val="edge"/>
          <c:x val="0.33700310259531746"/>
          <c:y val="3.4806094180388825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028132902388422E-2"/>
          <c:y val="5.8287664588516773E-2"/>
          <c:w val="0.95851321953810997"/>
          <c:h val="0.8542591953144606"/>
        </c:manualLayout>
      </c:layout>
      <c:barChart>
        <c:barDir val="col"/>
        <c:grouping val="clustered"/>
        <c:ser>
          <c:idx val="1"/>
          <c:order val="0"/>
          <c:tx>
            <c:v>30/5-6/6</c:v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3.5538249558026017E-3"/>
                  <c:y val="-6.362353478240085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8-458D-A0C9-C055483A6FD7}"/>
                </c:ext>
              </c:extLst>
            </c:dLbl>
            <c:dLbl>
              <c:idx val="3"/>
              <c:layout>
                <c:manualLayout>
                  <c:x val="-7.8043216270547036E-3"/>
                  <c:y val="-1.5977862758320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8-458D-A0C9-C055483A6FD7}"/>
                </c:ext>
              </c:extLst>
            </c:dLbl>
            <c:dLbl>
              <c:idx val="5"/>
              <c:layout>
                <c:manualLayout>
                  <c:x val="-3.6048478105888408E-3"/>
                  <c:y val="4.57876133520790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8-458D-A0C9-C055483A6FD7}"/>
                </c:ext>
              </c:extLst>
            </c:dLbl>
            <c:dLbl>
              <c:idx val="6"/>
              <c:layout>
                <c:manualLayout>
                  <c:x val="-5.8648047630793084E-3"/>
                  <c:y val="-2.94160438705552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8-458D-A0C9-C055483A6FD7}"/>
                </c:ext>
              </c:extLst>
            </c:dLbl>
            <c:dLbl>
              <c:idx val="8"/>
              <c:layout>
                <c:manualLayout>
                  <c:x val="4.719206588656374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8-458D-A0C9-C055483A6FD7}"/>
                </c:ext>
              </c:extLst>
            </c:dLbl>
            <c:dLbl>
              <c:idx val="9"/>
              <c:layout>
                <c:manualLayout>
                  <c:x val="-3.0575349823062356E-4"/>
                  <c:y val="1.37362840056235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8-458D-A0C9-C055483A6FD7}"/>
                </c:ext>
              </c:extLst>
            </c:dLbl>
            <c:dLbl>
              <c:idx val="11"/>
              <c:layout>
                <c:manualLayout>
                  <c:x val="-9.999072892989473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8-458D-A0C9-C055483A6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Φύλλο2!$EE$3:$EE$14</c:f>
              <c:numCache>
                <c:formatCode>0%</c:formatCode>
                <c:ptCount val="12"/>
                <c:pt idx="0" formatCode="0.0%">
                  <c:v>3.880751190569574E-3</c:v>
                </c:pt>
                <c:pt idx="1">
                  <c:v>2.1665925579573385E-2</c:v>
                </c:pt>
                <c:pt idx="2">
                  <c:v>1.0803709953229223E-2</c:v>
                </c:pt>
                <c:pt idx="3" formatCode="0.0%">
                  <c:v>6.7925956863903155E-3</c:v>
                </c:pt>
                <c:pt idx="4">
                  <c:v>1.72889610849262E-2</c:v>
                </c:pt>
                <c:pt idx="5" formatCode="0.0%">
                  <c:v>8.4701915712000007E-3</c:v>
                </c:pt>
                <c:pt idx="6" formatCode="0.0%">
                  <c:v>1.9097104413660735E-3</c:v>
                </c:pt>
                <c:pt idx="7">
                  <c:v>2.0352115770509584E-2</c:v>
                </c:pt>
                <c:pt idx="8" formatCode="0.0%">
                  <c:v>9.4506455900414486E-3</c:v>
                </c:pt>
                <c:pt idx="9" formatCode="0.0%">
                  <c:v>3.0965876949618151E-3</c:v>
                </c:pt>
                <c:pt idx="10" formatCode="0.0%">
                  <c:v>6.1222558124860169E-3</c:v>
                </c:pt>
                <c:pt idx="11" formatCode="0.0%">
                  <c:v>2.8239734060288577E-3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98-458D-A0C9-C055483A6FD7}"/>
            </c:ext>
          </c:extLst>
        </c:ser>
        <c:ser>
          <c:idx val="2"/>
          <c:order val="1"/>
          <c:tx>
            <c:v>6/6-13/6</c:v>
          </c:tx>
          <c:spPr>
            <a:solidFill>
              <a:srgbClr val="FF66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1996309040472506E-3"/>
                  <c:y val="-4.80653689017063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8-458D-A0C9-C055483A6FD7}"/>
                </c:ext>
              </c:extLst>
            </c:dLbl>
            <c:dLbl>
              <c:idx val="1"/>
              <c:layout>
                <c:manualLayout>
                  <c:x val="7.6663590867060115E-3"/>
                  <c:y val="-4.405941251513772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8-458D-A0C9-C055483A6FD7}"/>
                </c:ext>
              </c:extLst>
            </c:dLbl>
            <c:dLbl>
              <c:idx val="2"/>
              <c:layout>
                <c:manualLayout>
                  <c:x val="6.1330872693648036E-3"/>
                  <c:y val="-4.80653689017072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98-458D-A0C9-C055483A6FD7}"/>
                </c:ext>
              </c:extLst>
            </c:dLbl>
            <c:dLbl>
              <c:idx val="4"/>
              <c:layout>
                <c:manualLayout>
                  <c:x val="1.1993823549157455E-2"/>
                  <c:y val="-6.362353478240085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98-458D-A0C9-C055483A6FD7}"/>
                </c:ext>
              </c:extLst>
            </c:dLbl>
            <c:dLbl>
              <c:idx val="5"/>
              <c:layout>
                <c:manualLayout>
                  <c:x val="6.133087269364775E-3"/>
                  <c:y val="8.8118825030275451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98-458D-A0C9-C055483A6FD7}"/>
                </c:ext>
              </c:extLst>
            </c:dLbl>
            <c:dLbl>
              <c:idx val="8"/>
              <c:layout>
                <c:manualLayout>
                  <c:x val="7.6663590867059274E-3"/>
                  <c:y val="-8.8118825030275451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98-458D-A0C9-C055483A6FD7}"/>
                </c:ext>
              </c:extLst>
            </c:dLbl>
            <c:dLbl>
              <c:idx val="9"/>
              <c:layout>
                <c:manualLayout>
                  <c:x val="9.8874364212390661E-4"/>
                  <c:y val="-3.0973587957934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98-458D-A0C9-C055483A6FD7}"/>
                </c:ext>
              </c:extLst>
            </c:dLbl>
            <c:dLbl>
              <c:idx val="10"/>
              <c:layout>
                <c:manualLayout>
                  <c:x val="1.299228583028826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98-458D-A0C9-C055483A6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Φύλλο2!$EG$3:$EG$14</c:f>
              <c:numCache>
                <c:formatCode>0%</c:formatCode>
                <c:ptCount val="12"/>
                <c:pt idx="0" formatCode="0.0%">
                  <c:v>2.6117396444782998E-3</c:v>
                </c:pt>
                <c:pt idx="1">
                  <c:v>2.1020353881166944E-2</c:v>
                </c:pt>
                <c:pt idx="2" formatCode="0.0%">
                  <c:v>6.7068853293556878E-3</c:v>
                </c:pt>
                <c:pt idx="3">
                  <c:v>1.0352115491354426E-2</c:v>
                </c:pt>
                <c:pt idx="4">
                  <c:v>1.5450654133442399E-2</c:v>
                </c:pt>
                <c:pt idx="5" formatCode="0.0%">
                  <c:v>5.2290654085571367E-3</c:v>
                </c:pt>
                <c:pt idx="6" formatCode="0.0%">
                  <c:v>1.9581802495225726E-3</c:v>
                </c:pt>
                <c:pt idx="7">
                  <c:v>1.2926046899945804E-2</c:v>
                </c:pt>
                <c:pt idx="8" formatCode="0.0%">
                  <c:v>5.5062558768602665E-3</c:v>
                </c:pt>
                <c:pt idx="9" formatCode="0.0%">
                  <c:v>3.0052444285254085E-3</c:v>
                </c:pt>
                <c:pt idx="10" formatCode="0.0%">
                  <c:v>3.9567354852773299E-3</c:v>
                </c:pt>
                <c:pt idx="11" formatCode="0.0%">
                  <c:v>6.8521174121770776E-3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E98-458D-A0C9-C055483A6FD7}"/>
            </c:ext>
          </c:extLst>
        </c:ser>
        <c:ser>
          <c:idx val="0"/>
          <c:order val="2"/>
          <c:tx>
            <c:v>13/6-20/6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8721071863581005E-3"/>
                  <c:y val="6.9408294291167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98-458D-A0C9-C055483A6FD7}"/>
                </c:ext>
              </c:extLst>
            </c:dLbl>
            <c:dLbl>
              <c:idx val="1"/>
              <c:layout>
                <c:manualLayout>
                  <c:x val="2.27365002030044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98-458D-A0C9-C055483A6FD7}"/>
                </c:ext>
              </c:extLst>
            </c:dLbl>
            <c:dLbl>
              <c:idx val="2"/>
              <c:layout>
                <c:manualLayout>
                  <c:x val="3.8816826452413617E-3"/>
                  <c:y val="8.93717771279809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3524157531465685E-2"/>
                      <c:h val="4.5063471699041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E98-458D-A0C9-C055483A6FD7}"/>
                </c:ext>
              </c:extLst>
            </c:dLbl>
            <c:dLbl>
              <c:idx val="4"/>
              <c:layout>
                <c:manualLayout>
                  <c:x val="8.1201786439301041E-3"/>
                  <c:y val="6.9408294291167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98-458D-A0C9-C055483A6FD7}"/>
                </c:ext>
              </c:extLst>
            </c:dLbl>
            <c:dLbl>
              <c:idx val="6"/>
              <c:layout>
                <c:manualLayout>
                  <c:x val="2.13892939524912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98-458D-A0C9-C055483A6FD7}"/>
                </c:ext>
              </c:extLst>
            </c:dLbl>
            <c:dLbl>
              <c:idx val="7"/>
              <c:layout>
                <c:manualLayout>
                  <c:x val="9.744214372716081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98-458D-A0C9-C055483A6FD7}"/>
                </c:ext>
              </c:extLst>
            </c:dLbl>
            <c:dLbl>
              <c:idx val="8"/>
              <c:layout>
                <c:manualLayout>
                  <c:x val="6.496142915144135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98-458D-A0C9-C055483A6FD7}"/>
                </c:ext>
              </c:extLst>
            </c:dLbl>
            <c:dLbl>
              <c:idx val="10"/>
              <c:layout>
                <c:manualLayout>
                  <c:x val="3.2480714575720679E-3"/>
                  <c:y val="-1.2724706956480169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98-458D-A0C9-C055483A6FD7}"/>
                </c:ext>
              </c:extLst>
            </c:dLbl>
            <c:dLbl>
              <c:idx val="11"/>
              <c:layout>
                <c:manualLayout>
                  <c:x val="3.248071457571948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E98-458D-A0C9-C055483A6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Φύλλο2!$EI$3:$EI$14</c:f>
              <c:numCache>
                <c:formatCode>0%</c:formatCode>
                <c:ptCount val="12"/>
                <c:pt idx="0" formatCode="0.0%">
                  <c:v>2.2373136023671144E-3</c:v>
                </c:pt>
                <c:pt idx="1">
                  <c:v>2.1929417637897498E-2</c:v>
                </c:pt>
                <c:pt idx="2" formatCode="0.0%">
                  <c:v>6.3857938718662952E-3</c:v>
                </c:pt>
                <c:pt idx="3">
                  <c:v>1.565172795749956E-2</c:v>
                </c:pt>
                <c:pt idx="4">
                  <c:v>1.4713998255116682E-2</c:v>
                </c:pt>
                <c:pt idx="5" formatCode="0.0%">
                  <c:v>3.0716658226224206E-3</c:v>
                </c:pt>
                <c:pt idx="6" formatCode="0.0%">
                  <c:v>1.6157277063439082E-3</c:v>
                </c:pt>
                <c:pt idx="7" formatCode="0.0%">
                  <c:v>8.215784235045178E-3</c:v>
                </c:pt>
                <c:pt idx="8" formatCode="0.0%">
                  <c:v>3.0852463130888242E-3</c:v>
                </c:pt>
                <c:pt idx="9" formatCode="0.0%">
                  <c:v>2.4373292146490583E-3</c:v>
                </c:pt>
                <c:pt idx="10" formatCode="0.0%">
                  <c:v>2.2512645507255903E-3</c:v>
                </c:pt>
                <c:pt idx="11" formatCode="0.0%">
                  <c:v>1.7629427500188007E-3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E98-458D-A0C9-C055483A6FD7}"/>
            </c:ext>
          </c:extLst>
        </c:ser>
        <c:dLbls>
          <c:showVal val="1"/>
        </c:dLbls>
        <c:gapWidth val="219"/>
        <c:overlap val="-27"/>
        <c:axId val="174580864"/>
        <c:axId val="174582400"/>
      </c:barChart>
      <c:catAx>
        <c:axId val="17458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4582400"/>
        <c:crosses val="autoZero"/>
        <c:auto val="1"/>
        <c:lblAlgn val="ctr"/>
        <c:lblOffset val="100"/>
      </c:catAx>
      <c:valAx>
        <c:axId val="174582400"/>
        <c:scaling>
          <c:orientation val="minMax"/>
          <c:max val="2.5000000000000008E-2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4580864"/>
        <c:crosses val="autoZero"/>
        <c:crossBetween val="between"/>
        <c:majorUnit val="1.0000000000000004E-2"/>
        <c:minorUnit val="1.0000000000000004E-2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glow rad="127000">
            <a:srgbClr val="9966FF"/>
          </a:glow>
        </a:effectLst>
      </c:spPr>
    </c:plotArea>
    <c:legend>
      <c:legendPos val="r"/>
      <c:layout>
        <c:manualLayout>
          <c:xMode val="edge"/>
          <c:yMode val="edge"/>
          <c:x val="0.19576548957670958"/>
          <c:y val="0.10940813364443358"/>
          <c:w val="0.10846569923344479"/>
          <c:h val="0.33253367367540604"/>
        </c:manualLayout>
      </c:layout>
      <c:spPr>
        <a:noFill/>
        <a:ln>
          <a:noFill/>
        </a:ln>
        <a:effectLst>
          <a:glow rad="127000">
            <a:srgbClr val="CCEC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ΑΡΙΘΜΟΣ ΚΡΟΥΣΜΑΤΩΝ</a:t>
            </a:r>
          </a:p>
        </c:rich>
      </c:tx>
      <c:layout>
        <c:manualLayout>
          <c:xMode val="edge"/>
          <c:yMode val="edge"/>
          <c:x val="0.49912762904636926"/>
          <c:y val="4.4667733840962204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9775775642042639E-2"/>
          <c:y val="4.8730206801072949E-2"/>
          <c:w val="0.93262290711515161"/>
          <c:h val="0.86384476940382482"/>
        </c:manualLayout>
      </c:layout>
      <c:barChart>
        <c:barDir val="col"/>
        <c:grouping val="clustered"/>
        <c:ser>
          <c:idx val="0"/>
          <c:order val="0"/>
          <c:tx>
            <c:v>30/5-6/6</c:v>
          </c:tx>
          <c:spPr>
            <a:solidFill>
              <a:srgbClr val="FFFF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33333333333318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F-4318-A1B6-709E92841C49}"/>
                </c:ext>
              </c:extLst>
            </c:dLbl>
            <c:dLbl>
              <c:idx val="1"/>
              <c:layout>
                <c:manualLayout>
                  <c:x val="-3.513038468282665E-2"/>
                  <c:y val="4.35093931787523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BF-4318-A1B6-709E92841C49}"/>
                </c:ext>
              </c:extLst>
            </c:dLbl>
            <c:dLbl>
              <c:idx val="2"/>
              <c:layout>
                <c:manualLayout>
                  <c:x val="5.3022269353128334E-3"/>
                  <c:y val="-4.80653689017072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BF-4318-A1B6-709E92841C49}"/>
                </c:ext>
              </c:extLst>
            </c:dLbl>
            <c:dLbl>
              <c:idx val="3"/>
              <c:layout>
                <c:manualLayout>
                  <c:x val="-1.237186284906330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BF-4318-A1B6-709E92841C49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F-4318-A1B6-709E92841C49}"/>
                </c:ext>
              </c:extLst>
            </c:dLbl>
            <c:dLbl>
              <c:idx val="5"/>
              <c:layout>
                <c:manualLayout>
                  <c:x val="1.0666666666666668E-2"/>
                  <c:y val="-8.394286422870330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F-4318-A1B6-709E92841C49}"/>
                </c:ext>
              </c:extLst>
            </c:dLbl>
            <c:dLbl>
              <c:idx val="6"/>
              <c:layout>
                <c:manualLayout>
                  <c:x val="-6.5184432169062419E-17"/>
                  <c:y val="-8.6996336996337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BF-4318-A1B6-709E92841C49}"/>
                </c:ext>
              </c:extLst>
            </c:dLbl>
            <c:dLbl>
              <c:idx val="7"/>
              <c:layout>
                <c:manualLayout>
                  <c:x val="3.6281983840036969E-3"/>
                  <c:y val="-3.5923753943157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BF-4318-A1B6-709E92841C49}"/>
                </c:ext>
              </c:extLst>
            </c:dLbl>
            <c:dLbl>
              <c:idx val="8"/>
              <c:layout>
                <c:manualLayout>
                  <c:x val="1.4253387997762209E-2"/>
                  <c:y val="-5.0570823564141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BF-4318-A1B6-709E92841C49}"/>
                </c:ext>
              </c:extLst>
            </c:dLbl>
            <c:dLbl>
              <c:idx val="10"/>
              <c:layout>
                <c:manualLayout>
                  <c:x val="1.7777777777777783E-3"/>
                  <c:y val="-5.95238095238095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BF-4318-A1B6-709E92841C49}"/>
                </c:ext>
              </c:extLst>
            </c:dLbl>
            <c:dLbl>
              <c:idx val="11"/>
              <c:layout>
                <c:manualLayout>
                  <c:x val="-1.0604453870625793E-2"/>
                  <c:y val="9.15764185322552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BF-4318-A1B6-709E92841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Φύλλο2!$ED$3:$ED$14</c:f>
              <c:numCache>
                <c:formatCode>#,##0</c:formatCode>
                <c:ptCount val="12"/>
                <c:pt idx="0">
                  <c:v>16425</c:v>
                </c:pt>
                <c:pt idx="1">
                  <c:v>64269</c:v>
                </c:pt>
                <c:pt idx="2">
                  <c:v>40068</c:v>
                </c:pt>
                <c:pt idx="3">
                  <c:v>30754</c:v>
                </c:pt>
                <c:pt idx="4">
                  <c:v>2991958</c:v>
                </c:pt>
                <c:pt idx="5">
                  <c:v>48867</c:v>
                </c:pt>
                <c:pt idx="6">
                  <c:v>197</c:v>
                </c:pt>
                <c:pt idx="7">
                  <c:v>8337</c:v>
                </c:pt>
                <c:pt idx="8">
                  <c:v>10111</c:v>
                </c:pt>
                <c:pt idx="9">
                  <c:v>103295</c:v>
                </c:pt>
                <c:pt idx="10">
                  <c:v>4269</c:v>
                </c:pt>
                <c:pt idx="11">
                  <c:v>10443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FBF-4318-A1B6-709E92841C49}"/>
            </c:ext>
          </c:extLst>
        </c:ser>
        <c:ser>
          <c:idx val="1"/>
          <c:order val="1"/>
          <c:tx>
            <c:v>6/6-13/6</c:v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0696096407287393E-3"/>
                  <c:y val="1.0283593415483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BF-4318-A1B6-709E92841C49}"/>
                </c:ext>
              </c:extLst>
            </c:dLbl>
            <c:dLbl>
              <c:idx val="1"/>
              <c:layout>
                <c:manualLayout>
                  <c:x val="-7.0696359137504428E-3"/>
                  <c:y val="-3.203848642867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F-4318-A1B6-709E92841C49}"/>
                </c:ext>
              </c:extLst>
            </c:dLbl>
            <c:dLbl>
              <c:idx val="5"/>
              <c:layout>
                <c:manualLayout>
                  <c:x val="1.2371862849063277E-2"/>
                  <c:y val="-2.43055489103376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BF-4318-A1B6-709E92841C49}"/>
                </c:ext>
              </c:extLst>
            </c:dLbl>
            <c:dLbl>
              <c:idx val="6"/>
              <c:layout>
                <c:manualLayout>
                  <c:x val="-1.060445387062566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BF-4318-A1B6-709E92841C49}"/>
                </c:ext>
              </c:extLst>
            </c:dLbl>
            <c:dLbl>
              <c:idx val="8"/>
              <c:layout>
                <c:manualLayout>
                  <c:x val="1.0604453870625662E-2"/>
                  <c:y val="-4.80653689017063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BF-4318-A1B6-709E92841C49}"/>
                </c:ext>
              </c:extLst>
            </c:dLbl>
            <c:dLbl>
              <c:idx val="9"/>
              <c:layout>
                <c:manualLayout>
                  <c:x val="2.8278543655001775E-2"/>
                  <c:y val="1.9226147560682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BF-4318-A1B6-709E92841C49}"/>
                </c:ext>
              </c:extLst>
            </c:dLbl>
            <c:dLbl>
              <c:idx val="10"/>
              <c:layout>
                <c:manualLayout>
                  <c:x val="-7.0696359137505721E-3"/>
                  <c:y val="-1.04166638187162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BF-4318-A1B6-709E92841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Φύλλο2!$EF$3:$EF$14</c:f>
              <c:numCache>
                <c:formatCode>#,##0</c:formatCode>
                <c:ptCount val="12"/>
                <c:pt idx="0">
                  <c:v>11054</c:v>
                </c:pt>
                <c:pt idx="1">
                  <c:v>62354</c:v>
                </c:pt>
                <c:pt idx="2">
                  <c:v>24874</c:v>
                </c:pt>
                <c:pt idx="3">
                  <c:v>46870</c:v>
                </c:pt>
                <c:pt idx="4">
                  <c:v>2673828</c:v>
                </c:pt>
                <c:pt idx="5">
                  <c:v>30168</c:v>
                </c:pt>
                <c:pt idx="6">
                  <c:v>202</c:v>
                </c:pt>
                <c:pt idx="7">
                  <c:v>5295</c:v>
                </c:pt>
                <c:pt idx="8">
                  <c:v>5891</c:v>
                </c:pt>
                <c:pt idx="9">
                  <c:v>100248</c:v>
                </c:pt>
                <c:pt idx="10">
                  <c:v>2759</c:v>
                </c:pt>
                <c:pt idx="11">
                  <c:v>25339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FBF-4318-A1B6-709E92841C49}"/>
            </c:ext>
          </c:extLst>
        </c:ser>
        <c:ser>
          <c:idx val="2"/>
          <c:order val="2"/>
          <c:tx>
            <c:v>13/6-20/6</c:v>
          </c:tx>
          <c:spPr>
            <a:solidFill>
              <a:srgbClr val="FF99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7674089784376106E-2"/>
                  <c:y val="4.16666552748645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FBF-4318-A1B6-709E92841C49}"/>
                </c:ext>
              </c:extLst>
            </c:dLbl>
            <c:dLbl>
              <c:idx val="1"/>
              <c:layout>
                <c:manualLayout>
                  <c:x val="4.5952633439377881E-2"/>
                  <c:y val="3.47222127290538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BF-4318-A1B6-709E92841C49}"/>
                </c:ext>
              </c:extLst>
            </c:dLbl>
            <c:dLbl>
              <c:idx val="2"/>
              <c:layout>
                <c:manualLayout>
                  <c:x val="1.060445387062563E-2"/>
                  <c:y val="2.08333276374323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BF-4318-A1B6-709E92841C49}"/>
                </c:ext>
              </c:extLst>
            </c:dLbl>
            <c:dLbl>
              <c:idx val="4"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BF-4318-A1B6-709E92841C49}"/>
                </c:ext>
              </c:extLst>
            </c:dLbl>
            <c:dLbl>
              <c:idx val="5"/>
              <c:layout>
                <c:manualLayout>
                  <c:x val="2.680163071952284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BF-4318-A1B6-709E92841C49}"/>
                </c:ext>
              </c:extLst>
            </c:dLbl>
            <c:dLbl>
              <c:idx val="7"/>
              <c:layout>
                <c:manualLayout>
                  <c:x val="1.5906680805938496E-2"/>
                  <c:y val="6.94444254581076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FBF-4318-A1B6-709E92841C49}"/>
                </c:ext>
              </c:extLst>
            </c:dLbl>
            <c:dLbl>
              <c:idx val="9"/>
              <c:layout>
                <c:manualLayout>
                  <c:x val="1.7674089784375978E-2"/>
                  <c:y val="-3.182832731807951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BF-4318-A1B6-709E92841C49}"/>
                </c:ext>
              </c:extLst>
            </c:dLbl>
            <c:dLbl>
              <c:idx val="10"/>
              <c:layout>
                <c:manualLayout>
                  <c:x val="8.837044892187928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FBF-4318-A1B6-709E92841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Φύλλο2!$B$3:$B$14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Φύλλο2!$EH$3:$EH$14</c:f>
              <c:numCache>
                <c:formatCode>#,##0</c:formatCode>
                <c:ptCount val="12"/>
                <c:pt idx="0">
                  <c:v>9494</c:v>
                </c:pt>
                <c:pt idx="1">
                  <c:v>66418</c:v>
                </c:pt>
                <c:pt idx="2">
                  <c:v>23842</c:v>
                </c:pt>
                <c:pt idx="3">
                  <c:v>71598</c:v>
                </c:pt>
                <c:pt idx="4">
                  <c:v>2585688</c:v>
                </c:pt>
                <c:pt idx="5">
                  <c:v>17814</c:v>
                </c:pt>
                <c:pt idx="6">
                  <c:v>167</c:v>
                </c:pt>
                <c:pt idx="7">
                  <c:v>3409</c:v>
                </c:pt>
                <c:pt idx="8">
                  <c:v>3319</c:v>
                </c:pt>
                <c:pt idx="9">
                  <c:v>81548</c:v>
                </c:pt>
                <c:pt idx="10">
                  <c:v>1576</c:v>
                </c:pt>
                <c:pt idx="11">
                  <c:v>6564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1FBF-4318-A1B6-709E92841C49}"/>
            </c:ext>
          </c:extLst>
        </c:ser>
        <c:dLbls>
          <c:showVal val="1"/>
        </c:dLbls>
        <c:gapWidth val="219"/>
        <c:overlap val="-27"/>
        <c:axId val="175138688"/>
        <c:axId val="175140224"/>
      </c:barChart>
      <c:catAx>
        <c:axId val="175138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140224"/>
        <c:crosses val="autoZero"/>
        <c:auto val="1"/>
        <c:lblAlgn val="ctr"/>
        <c:lblOffset val="100"/>
      </c:catAx>
      <c:valAx>
        <c:axId val="175140224"/>
        <c:scaling>
          <c:orientation val="minMax"/>
          <c:max val="110000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138688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glow rad="127000">
            <a:srgbClr val="9966FF"/>
          </a:glow>
        </a:effectLst>
      </c:spPr>
    </c:plotArea>
    <c:legend>
      <c:legendPos val="r"/>
      <c:layout>
        <c:manualLayout>
          <c:xMode val="edge"/>
          <c:yMode val="edge"/>
          <c:x val="0.58800139982502186"/>
          <c:y val="0.15734908136482945"/>
          <c:w val="0.12258071741032371"/>
          <c:h val="0.30215670156615038"/>
        </c:manualLayout>
      </c:layout>
      <c:spPr>
        <a:noFill/>
        <a:ln>
          <a:noFill/>
        </a:ln>
        <a:effectLst>
          <a:glow rad="127000">
            <a:srgbClr val="CCECFF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>
                <a:solidFill>
                  <a:sysClr val="windowText" lastClr="000000"/>
                </a:solidFill>
              </a:rPr>
              <a:t>ΡΥΘΜΟΣ ΑΥΞΗΣΗΣ ΘΑΝΑΤΩΝ</a:t>
            </a:r>
          </a:p>
        </c:rich>
      </c:tx>
      <c:layout>
        <c:manualLayout>
          <c:xMode val="edge"/>
          <c:yMode val="edge"/>
          <c:x val="0.39188234341147293"/>
          <c:y val="3.0629295718633844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4833286432429663E-2"/>
          <c:y val="7.6876124544168714E-2"/>
          <c:w val="0.92506299958423688"/>
          <c:h val="0.84448276168868719"/>
        </c:manualLayout>
      </c:layout>
      <c:barChart>
        <c:barDir val="col"/>
        <c:grouping val="clustered"/>
        <c:ser>
          <c:idx val="0"/>
          <c:order val="0"/>
          <c:tx>
            <c:v>30/5-6/6</c:v>
          </c:tx>
          <c:spPr>
            <a:solidFill>
              <a:srgbClr val="FFFF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769817177217738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8A-404C-9D29-73435B44F11F}"/>
                </c:ext>
              </c:extLst>
            </c:dLbl>
            <c:dLbl>
              <c:idx val="1"/>
              <c:layout>
                <c:manualLayout>
                  <c:x val="-1.526717761177265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A-404C-9D29-73435B44F11F}"/>
                </c:ext>
              </c:extLst>
            </c:dLbl>
            <c:dLbl>
              <c:idx val="2"/>
              <c:layout>
                <c:manualLayout>
                  <c:x val="-2.2992396197551137E-2"/>
                  <c:y val="-7.2227244472978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8A-404C-9D29-73435B44F11F}"/>
                </c:ext>
              </c:extLst>
            </c:dLbl>
            <c:dLbl>
              <c:idx val="3"/>
              <c:layout>
                <c:manualLayout>
                  <c:x val="-6.3618582893361555E-3"/>
                  <c:y val="-4.02143991568441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8A-404C-9D29-73435B44F11F}"/>
                </c:ext>
              </c:extLst>
            </c:dLbl>
            <c:dLbl>
              <c:idx val="4"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8A-404C-9D29-73435B44F11F}"/>
                </c:ext>
              </c:extLst>
            </c:dLbl>
            <c:dLbl>
              <c:idx val="5"/>
              <c:layout>
                <c:manualLayout>
                  <c:x val="-1.17879641962558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8A-404C-9D29-73435B44F11F}"/>
                </c:ext>
              </c:extLst>
            </c:dLbl>
            <c:dLbl>
              <c:idx val="6"/>
              <c:layout>
                <c:manualLayout>
                  <c:x val="-1.023314970422682E-2"/>
                  <c:y val="3.99188870110038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8A-404C-9D29-73435B44F11F}"/>
                </c:ext>
              </c:extLst>
            </c:dLbl>
            <c:dLbl>
              <c:idx val="8"/>
              <c:layout>
                <c:manualLayout>
                  <c:x val="7.0319281342903417E-3"/>
                  <c:y val="7.79366192776718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8A-404C-9D29-73435B44F11F}"/>
                </c:ext>
              </c:extLst>
            </c:dLbl>
            <c:dLbl>
              <c:idx val="9"/>
              <c:layout>
                <c:manualLayout>
                  <c:x val="-1.017811840784842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8A-404C-9D29-73435B44F11F}"/>
                </c:ext>
              </c:extLst>
            </c:dLbl>
            <c:dLbl>
              <c:idx val="10"/>
              <c:layout>
                <c:manualLayout>
                  <c:x val="-8.2935636491040174E-3"/>
                  <c:y val="1.19759572482722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8A-404C-9D29-73435B44F11F}"/>
                </c:ext>
              </c:extLst>
            </c:dLbl>
            <c:dLbl>
              <c:idx val="11"/>
              <c:layout>
                <c:manualLayout>
                  <c:x val="-1.191120353044478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8A-404C-9D29-73435B44F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Φύλλο2!$EE$16:$EE$27</c:f>
              <c:numCache>
                <c:formatCode>0%</c:formatCode>
                <c:ptCount val="12"/>
                <c:pt idx="0" formatCode="0.0%">
                  <c:v>3.7700655216838046E-3</c:v>
                </c:pt>
                <c:pt idx="1">
                  <c:v>1.3865758730863655E-2</c:v>
                </c:pt>
                <c:pt idx="2" formatCode="0.0%">
                  <c:v>3.6286099057309595E-3</c:v>
                </c:pt>
                <c:pt idx="3" formatCode="0.00%">
                  <c:v>4.8400065574282387E-4</c:v>
                </c:pt>
                <c:pt idx="4">
                  <c:v>5.0411295774398228E-2</c:v>
                </c:pt>
                <c:pt idx="5" formatCode="0.0%">
                  <c:v>5.5840559313569708E-3</c:v>
                </c:pt>
                <c:pt idx="6">
                  <c:v>0</c:v>
                </c:pt>
                <c:pt idx="7">
                  <c:v>1.8164046591186773E-2</c:v>
                </c:pt>
                <c:pt idx="8" formatCode="0.0%">
                  <c:v>3.9170230624725215E-3</c:v>
                </c:pt>
                <c:pt idx="9" formatCode="0.0%">
                  <c:v>5.0770938199397719E-3</c:v>
                </c:pt>
                <c:pt idx="10" formatCode="0.0%">
                  <c:v>2.4002954209748888E-3</c:v>
                </c:pt>
                <c:pt idx="11" formatCode="0.0%">
                  <c:v>8.9988121119752556E-3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F8A-404C-9D29-73435B44F11F}"/>
            </c:ext>
          </c:extLst>
        </c:ser>
        <c:ser>
          <c:idx val="1"/>
          <c:order val="1"/>
          <c:tx>
            <c:v>6/6-13/6</c:v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795970400108246E-2"/>
                  <c:y val="-2.2489202160878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8A-404C-9D29-73435B44F11F}"/>
                </c:ext>
              </c:extLst>
            </c:dLbl>
            <c:dLbl>
              <c:idx val="3"/>
              <c:layout>
                <c:manualLayout>
                  <c:x val="4.9140049140049139E-3"/>
                  <c:y val="-7.52823086574654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8A-404C-9D29-73435B44F11F}"/>
                </c:ext>
              </c:extLst>
            </c:dLbl>
            <c:dLbl>
              <c:idx val="8"/>
              <c:layout>
                <c:manualLayout>
                  <c:x val="6.5520065520065516E-3"/>
                  <c:y val="1.6729401923881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8A-404C-9D29-73435B44F11F}"/>
                </c:ext>
              </c:extLst>
            </c:dLbl>
            <c:dLbl>
              <c:idx val="10"/>
              <c:layout>
                <c:manualLayout>
                  <c:x val="-7.1938727192900342E-3"/>
                  <c:y val="-5.85530386072790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8A-404C-9D29-73435B44F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Φύλλο2!$EG$16:$EG$27</c:f>
              <c:numCache>
                <c:formatCode>0%</c:formatCode>
                <c:ptCount val="12"/>
                <c:pt idx="0" formatCode="0.0%">
                  <c:v>3.5803766904041173E-3</c:v>
                </c:pt>
                <c:pt idx="1">
                  <c:v>1.2767847229932279E-2</c:v>
                </c:pt>
                <c:pt idx="2" formatCode="0.0%">
                  <c:v>3.803182203601178E-3</c:v>
                </c:pt>
                <c:pt idx="3" formatCode="0.00%">
                  <c:v>4.7619419355342382E-4</c:v>
                </c:pt>
                <c:pt idx="4">
                  <c:v>1.9739027882488151E-2</c:v>
                </c:pt>
                <c:pt idx="5" formatCode="0.0%">
                  <c:v>3.6773051255277619E-3</c:v>
                </c:pt>
                <c:pt idx="6">
                  <c:v>0</c:v>
                </c:pt>
                <c:pt idx="7">
                  <c:v>1.1810702940457768E-2</c:v>
                </c:pt>
                <c:pt idx="8" formatCode="0.0%">
                  <c:v>2.4781166313601662E-3</c:v>
                </c:pt>
                <c:pt idx="9" formatCode="0.0%">
                  <c:v>3.8283262664695881E-3</c:v>
                </c:pt>
                <c:pt idx="10" formatCode="0.0%">
                  <c:v>2.4926144756277691E-3</c:v>
                </c:pt>
                <c:pt idx="11" formatCode="0.0%">
                  <c:v>6.7799269336799896E-3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F8A-404C-9D29-73435B44F11F}"/>
            </c:ext>
          </c:extLst>
        </c:ser>
        <c:ser>
          <c:idx val="2"/>
          <c:order val="2"/>
          <c:tx>
            <c:v>13/6-20/6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981429507186736E-2"/>
                  <c:y val="-9.33434376548983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8A-404C-9D29-73435B44F11F}"/>
                </c:ext>
              </c:extLst>
            </c:dLbl>
            <c:dLbl>
              <c:idx val="1"/>
              <c:layout>
                <c:manualLayout>
                  <c:x val="2.739631170142852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F8A-404C-9D29-73435B44F11F}"/>
                </c:ext>
              </c:extLst>
            </c:dLbl>
            <c:dLbl>
              <c:idx val="2"/>
              <c:layout>
                <c:manualLayout>
                  <c:x val="3.392706135949443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8A-404C-9D29-73435B44F11F}"/>
                </c:ext>
              </c:extLst>
            </c:dLbl>
            <c:dLbl>
              <c:idx val="4"/>
              <c:layout>
                <c:manualLayout>
                  <c:x val="9.588709095499985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F8A-404C-9D29-73435B44F11F}"/>
                </c:ext>
              </c:extLst>
            </c:dLbl>
            <c:dLbl>
              <c:idx val="5"/>
              <c:layout>
                <c:manualLayout>
                  <c:x val="1.526717761177257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8A-404C-9D29-73435B44F11F}"/>
                </c:ext>
              </c:extLst>
            </c:dLbl>
            <c:dLbl>
              <c:idx val="6"/>
              <c:layout>
                <c:manualLayout>
                  <c:x val="1.017811840784842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F8A-404C-9D29-73435B44F11F}"/>
                </c:ext>
              </c:extLst>
            </c:dLbl>
            <c:dLbl>
              <c:idx val="7"/>
              <c:layout>
                <c:manualLayout>
                  <c:x val="2.7396311701427529E-3"/>
                  <c:y val="7.63727857905725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F8A-404C-9D29-73435B44F11F}"/>
                </c:ext>
              </c:extLst>
            </c:dLbl>
            <c:dLbl>
              <c:idx val="8"/>
              <c:layout>
                <c:manualLayout>
                  <c:x val="2.03562368156967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8A-404C-9D29-73435B44F11F}"/>
                </c:ext>
              </c:extLst>
            </c:dLbl>
            <c:dLbl>
              <c:idx val="9"/>
              <c:layout>
                <c:manualLayout>
                  <c:x val="1.3570773787252112E-2"/>
                  <c:y val="-9.33434376548983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F8A-404C-9D29-73435B44F11F}"/>
                </c:ext>
              </c:extLst>
            </c:dLbl>
            <c:dLbl>
              <c:idx val="10"/>
              <c:layout>
                <c:manualLayout>
                  <c:x val="1.9440271780040742E-2"/>
                  <c:y val="-9.33434376548983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F8A-404C-9D29-73435B44F11F}"/>
                </c:ext>
              </c:extLst>
            </c:dLbl>
            <c:dLbl>
              <c:idx val="11"/>
              <c:layout>
                <c:manualLayout>
                  <c:x val="1.095852468057121E-2"/>
                  <c:y val="1.78203166844669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F8A-404C-9D29-73435B44F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Φύλλο2!$EI$16:$EI$27</c:f>
              <c:numCache>
                <c:formatCode>0%</c:formatCode>
                <c:ptCount val="12"/>
                <c:pt idx="0" formatCode="0.0%">
                  <c:v>2.3153981854838706E-3</c:v>
                </c:pt>
                <c:pt idx="1">
                  <c:v>1.0560549587078858E-2</c:v>
                </c:pt>
                <c:pt idx="2" formatCode="0.0%">
                  <c:v>1.8757530962348295E-3</c:v>
                </c:pt>
                <c:pt idx="3" formatCode="0.00%">
                  <c:v>6.2421972534332096E-4</c:v>
                </c:pt>
                <c:pt idx="4">
                  <c:v>1.7223787020712058E-2</c:v>
                </c:pt>
                <c:pt idx="5" formatCode="0.0%">
                  <c:v>3.1300886556902482E-3</c:v>
                </c:pt>
                <c:pt idx="6">
                  <c:v>0</c:v>
                </c:pt>
                <c:pt idx="7">
                  <c:v>9.6602801481242978E-3</c:v>
                </c:pt>
                <c:pt idx="8" formatCode="0.0%">
                  <c:v>2.0334117459431447E-3</c:v>
                </c:pt>
                <c:pt idx="9" formatCode="0.0%">
                  <c:v>3.5352423642100068E-3</c:v>
                </c:pt>
                <c:pt idx="10" formatCode="0.0%">
                  <c:v>8.2880559904226919E-4</c:v>
                </c:pt>
                <c:pt idx="11" formatCode="0.0%">
                  <c:v>6.1331938245082875E-3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8-8F8A-404C-9D29-73435B44F11F}"/>
            </c:ext>
          </c:extLst>
        </c:ser>
        <c:dLbls>
          <c:showVal val="1"/>
        </c:dLbls>
        <c:gapWidth val="219"/>
        <c:overlap val="-27"/>
        <c:axId val="175642880"/>
        <c:axId val="175669248"/>
        <c:extLst xmlns:c16r2="http://schemas.microsoft.com/office/drawing/2015/06/chart"/>
      </c:barChart>
      <c:catAx>
        <c:axId val="175642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669248"/>
        <c:crosses val="autoZero"/>
        <c:auto val="1"/>
        <c:lblAlgn val="ctr"/>
        <c:lblOffset val="100"/>
      </c:catAx>
      <c:valAx>
        <c:axId val="175669248"/>
        <c:scaling>
          <c:orientation val="minMax"/>
          <c:max val="2.0000000000000007E-2"/>
          <c:min val="0"/>
        </c:scaling>
        <c:axPos val="l"/>
        <c:majorGridlines>
          <c:spPr>
            <a:ln w="9525" cap="flat" cmpd="sng" algn="ctr">
              <a:solidFill>
                <a:srgbClr val="CC00FF"/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642880"/>
        <c:crosses val="autoZero"/>
        <c:crossBetween val="between"/>
        <c:majorUnit val="1.0000000000000004E-2"/>
        <c:minorUnit val="5.0000000000000018E-3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D632DA"/>
          </a:solidFill>
        </a:ln>
        <a:effectLst>
          <a:glow rad="228600">
            <a:schemeClr val="bg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6645744602840848"/>
          <c:y val="9.049374233326464E-2"/>
          <c:w val="0.14809967279134156"/>
          <c:h val="0.33045562418470154"/>
        </c:manualLayout>
      </c:layou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228600">
        <a:schemeClr val="accent2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ysClr val="windowText" lastClr="000000"/>
                </a:solidFill>
              </a:rPr>
              <a:t>ΑΡΙΘΜΟΣ ΘΑΝΑΤΩΝ</a:t>
            </a:r>
          </a:p>
        </c:rich>
      </c:tx>
      <c:layout>
        <c:manualLayout>
          <c:xMode val="edge"/>
          <c:yMode val="edge"/>
          <c:x val="0.50760473891694158"/>
          <c:y val="1.8660383416136569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088574165116002E-2"/>
          <c:y val="2.2948907342866295E-2"/>
          <c:w val="0.92506299958423688"/>
          <c:h val="0.84448289971358159"/>
        </c:manualLayout>
      </c:layout>
      <c:barChart>
        <c:barDir val="col"/>
        <c:grouping val="clustered"/>
        <c:ser>
          <c:idx val="0"/>
          <c:order val="0"/>
          <c:tx>
            <c:v>30/5-6/6</c:v>
          </c:tx>
          <c:spPr>
            <a:solidFill>
              <a:srgbClr val="FFFF9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2.8334345274235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9D-4CD5-B2EE-873554873EF4}"/>
                </c:ext>
              </c:extLst>
            </c:dLbl>
            <c:dLbl>
              <c:idx val="1"/>
              <c:layout>
                <c:manualLayout>
                  <c:x val="-5.622715771717756E-3"/>
                  <c:y val="1.214329083181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D-4CD5-B2EE-873554873EF4}"/>
                </c:ext>
              </c:extLst>
            </c:dLbl>
            <c:dLbl>
              <c:idx val="2"/>
              <c:layout>
                <c:manualLayout>
                  <c:x val="-2.0471260322147675E-2"/>
                  <c:y val="1.61910544424205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9D-4CD5-B2EE-873554873EF4}"/>
                </c:ext>
              </c:extLst>
            </c:dLbl>
            <c:dLbl>
              <c:idx val="3"/>
              <c:layout>
                <c:manualLayout>
                  <c:x val="-1.3061524464347779E-2"/>
                  <c:y val="-1.214329083181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9D-4CD5-B2EE-873554873EF4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9D-4CD5-B2EE-873554873EF4}"/>
                </c:ext>
              </c:extLst>
            </c:dLbl>
            <c:dLbl>
              <c:idx val="5"/>
              <c:layout>
                <c:manualLayout>
                  <c:x val="-1.3090597299177923E-2"/>
                  <c:y val="-1.4841628453793812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D-4CD5-B2EE-873554873EF4}"/>
                </c:ext>
              </c:extLst>
            </c:dLbl>
            <c:dLbl>
              <c:idx val="7"/>
              <c:layout>
                <c:manualLayout>
                  <c:x val="-7.479540176960591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9D-4CD5-B2EE-873554873EF4}"/>
                </c:ext>
              </c:extLst>
            </c:dLbl>
            <c:dLbl>
              <c:idx val="8"/>
              <c:layout>
                <c:manualLayout>
                  <c:x val="-5.5993984727169162E-3"/>
                  <c:y val="-1.214329083181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D-4CD5-B2EE-873554873EF4}"/>
                </c:ext>
              </c:extLst>
            </c:dLbl>
            <c:dLbl>
              <c:idx val="9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9D-4CD5-B2EE-873554873EF4}"/>
                </c:ext>
              </c:extLst>
            </c:dLbl>
            <c:dLbl>
              <c:idx val="11"/>
              <c:layout>
                <c:manualLayout>
                  <c:x val="7.4969543622901823E-3"/>
                  <c:y val="-4.24358158285600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D-4CD5-B2EE-873554873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Φύλλο2!$ED$16:$ED$27</c:f>
              <c:numCache>
                <c:formatCode>#,##0</c:formatCode>
                <c:ptCount val="12"/>
                <c:pt idx="0">
                  <c:v>477</c:v>
                </c:pt>
                <c:pt idx="1">
                  <c:v>1124</c:v>
                </c:pt>
                <c:pt idx="2">
                  <c:v>291</c:v>
                </c:pt>
                <c:pt idx="3">
                  <c:v>62</c:v>
                </c:pt>
                <c:pt idx="4">
                  <c:v>187693</c:v>
                </c:pt>
                <c:pt idx="5">
                  <c:v>615</c:v>
                </c:pt>
                <c:pt idx="6">
                  <c:v>0</c:v>
                </c:pt>
                <c:pt idx="7">
                  <c:v>223</c:v>
                </c:pt>
                <c:pt idx="8">
                  <c:v>98</c:v>
                </c:pt>
                <c:pt idx="9">
                  <c:v>3033</c:v>
                </c:pt>
                <c:pt idx="10">
                  <c:v>26</c:v>
                </c:pt>
                <c:pt idx="11">
                  <c:v>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E9D-4CD5-B2EE-873554873EF4}"/>
            </c:ext>
          </c:extLst>
        </c:ser>
        <c:ser>
          <c:idx val="1"/>
          <c:order val="1"/>
          <c:tx>
            <c:v>6/6-13/6</c:v>
          </c:tx>
          <c:spPr>
            <a:solidFill>
              <a:srgbClr val="7030A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1.686814731515322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9D-4CD5-B2EE-873554873EF4}"/>
                </c:ext>
              </c:extLst>
            </c:dLbl>
            <c:dLbl>
              <c:idx val="2"/>
              <c:layout>
                <c:manualLayout>
                  <c:x val="-9.3711929528629383E-3"/>
                  <c:y val="-4.85731633272616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9D-4CD5-B2EE-873554873EF4}"/>
                </c:ext>
              </c:extLst>
            </c:dLbl>
            <c:dLbl>
              <c:idx val="3"/>
              <c:layout>
                <c:manualLayout>
                  <c:x val="-5.6227157717177734E-3"/>
                  <c:y val="-4.8050141273324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9D-4CD5-B2EE-873554873EF4}"/>
                </c:ext>
              </c:extLst>
            </c:dLbl>
            <c:dLbl>
              <c:idx val="4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9D-4CD5-B2EE-873554873EF4}"/>
                </c:ext>
              </c:extLst>
            </c:dLbl>
            <c:dLbl>
              <c:idx val="5"/>
              <c:layout>
                <c:manualLayout>
                  <c:x val="4.4675045328754414E-3"/>
                  <c:y val="-8.735537652748421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E9D-4CD5-B2EE-873554873EF4}"/>
                </c:ext>
              </c:extLst>
            </c:dLbl>
            <c:dLbl>
              <c:idx val="8"/>
              <c:layout>
                <c:manualLayout>
                  <c:x val="1.8742385905725803E-3"/>
                  <c:y val="-1.4841628453793812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9D-4CD5-B2EE-873554873EF4}"/>
                </c:ext>
              </c:extLst>
            </c:dLbl>
            <c:dLbl>
              <c:idx val="10"/>
              <c:layout>
                <c:manualLayout>
                  <c:x val="1.8742385905724426E-3"/>
                  <c:y val="-4.4721094744759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9D-4CD5-B2EE-873554873EF4}"/>
                </c:ext>
              </c:extLst>
            </c:dLbl>
            <c:dLbl>
              <c:idx val="11"/>
              <c:layout>
                <c:manualLayout>
                  <c:x val="3.748477181145160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D-4CD5-B2EE-873554873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Φύλλο2!$EF$16:$EF$27</c:f>
              <c:numCache>
                <c:formatCode>#,##0</c:formatCode>
                <c:ptCount val="12"/>
                <c:pt idx="0">
                  <c:v>453</c:v>
                </c:pt>
                <c:pt idx="1">
                  <c:v>1035</c:v>
                </c:pt>
                <c:pt idx="2">
                  <c:v>305</c:v>
                </c:pt>
                <c:pt idx="3">
                  <c:v>61</c:v>
                </c:pt>
                <c:pt idx="4">
                  <c:v>73493</c:v>
                </c:pt>
                <c:pt idx="5">
                  <c:v>405</c:v>
                </c:pt>
                <c:pt idx="6">
                  <c:v>0</c:v>
                </c:pt>
                <c:pt idx="7">
                  <c:v>145</c:v>
                </c:pt>
                <c:pt idx="8">
                  <c:v>62</c:v>
                </c:pt>
                <c:pt idx="9">
                  <c:v>2287</c:v>
                </c:pt>
                <c:pt idx="10">
                  <c:v>27</c:v>
                </c:pt>
                <c:pt idx="11">
                  <c:v>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E9D-4CD5-B2EE-873554873EF4}"/>
            </c:ext>
          </c:extLst>
        </c:ser>
        <c:ser>
          <c:idx val="2"/>
          <c:order val="2"/>
          <c:tx>
            <c:v>13/6-20/6</c:v>
          </c:tx>
          <c:spPr>
            <a:solidFill>
              <a:srgbClr val="FF9999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1.686814731515322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D-4CD5-B2EE-873554873EF4}"/>
                </c:ext>
              </c:extLst>
            </c:dLbl>
            <c:dLbl>
              <c:idx val="2"/>
              <c:layout>
                <c:manualLayout>
                  <c:x val="1.1245431543435484E-2"/>
                  <c:y val="-1.214329083181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9D-4CD5-B2EE-873554873EF4}"/>
                </c:ext>
              </c:extLst>
            </c:dLbl>
            <c:dLbl>
              <c:idx val="4"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D-4CD5-B2EE-873554873EF4}"/>
                </c:ext>
              </c:extLst>
            </c:dLbl>
            <c:dLbl>
              <c:idx val="5"/>
              <c:layout>
                <c:manualLayout>
                  <c:x val="1.6868147315153223E-2"/>
                  <c:y val="-1.4841628453793812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9D-4CD5-B2EE-873554873EF4}"/>
                </c:ext>
              </c:extLst>
            </c:dLbl>
            <c:dLbl>
              <c:idx val="7"/>
              <c:layout>
                <c:manualLayout>
                  <c:x val="1.124543154343548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9D-4CD5-B2EE-873554873EF4}"/>
                </c:ext>
              </c:extLst>
            </c:dLbl>
            <c:dLbl>
              <c:idx val="8"/>
              <c:layout>
                <c:manualLayout>
                  <c:x val="7.4969543622903194E-3"/>
                  <c:y val="-1.4841628453793812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9D-4CD5-B2EE-873554873EF4}"/>
                </c:ext>
              </c:extLst>
            </c:dLbl>
            <c:dLbl>
              <c:idx val="9"/>
              <c:layout>
                <c:manualLayout>
                  <c:x val="2.2490863086870969E-2"/>
                  <c:y val="-2.3190044459052827E-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9D-4CD5-B2EE-873554873EF4}"/>
                </c:ext>
              </c:extLst>
            </c:dLbl>
            <c:dLbl>
              <c:idx val="10"/>
              <c:layout>
                <c:manualLayout>
                  <c:x val="5.622715771717738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E9D-4CD5-B2EE-873554873EF4}"/>
                </c:ext>
              </c:extLst>
            </c:dLbl>
            <c:dLbl>
              <c:idx val="11"/>
              <c:layout>
                <c:manualLayout>
                  <c:x val="3.7484771811451606E-3"/>
                  <c:y val="2.02388180530257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E9D-4CD5-B2EE-873554873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Φύλλο2!$B$16:$B$27</c:f>
              <c:strCache>
                <c:ptCount val="12"/>
                <c:pt idx="0">
                  <c:v>ΙΤΑΛΙΑ</c:v>
                </c:pt>
                <c:pt idx="1">
                  <c:v>ΙΡΑΝ</c:v>
                </c:pt>
                <c:pt idx="2">
                  <c:v>ΙΣΠΑΝΙΑ</c:v>
                </c:pt>
                <c:pt idx="3">
                  <c:v>ΑΓΓΛΙΑ</c:v>
                </c:pt>
                <c:pt idx="4">
                  <c:v>ΚΟΣΜΟΣ</c:v>
                </c:pt>
                <c:pt idx="5">
                  <c:v>ΓΑΛΛΙΑ</c:v>
                </c:pt>
                <c:pt idx="6">
                  <c:v>ΚΙΝΑ</c:v>
                </c:pt>
                <c:pt idx="7">
                  <c:v>ΕΛΛΑΔΑ</c:v>
                </c:pt>
                <c:pt idx="8">
                  <c:v>ΒΕΛΓΙΟ</c:v>
                </c:pt>
                <c:pt idx="9">
                  <c:v>ΗΠΑ</c:v>
                </c:pt>
                <c:pt idx="10">
                  <c:v>ΕΛΒΕΤΙΑ</c:v>
                </c:pt>
                <c:pt idx="11">
                  <c:v>ΓΕΡΜΑΝΙΑ</c:v>
                </c:pt>
              </c:strCache>
            </c:strRef>
          </c:cat>
          <c:val>
            <c:numRef>
              <c:f>Φύλλο2!$EH$16:$EH$27</c:f>
              <c:numCache>
                <c:formatCode>#,##0</c:formatCode>
                <c:ptCount val="12"/>
                <c:pt idx="0">
                  <c:v>294</c:v>
                </c:pt>
                <c:pt idx="1">
                  <c:v>867</c:v>
                </c:pt>
                <c:pt idx="2">
                  <c:v>151</c:v>
                </c:pt>
                <c:pt idx="3">
                  <c:v>80</c:v>
                </c:pt>
                <c:pt idx="4">
                  <c:v>65394</c:v>
                </c:pt>
                <c:pt idx="5">
                  <c:v>346</c:v>
                </c:pt>
                <c:pt idx="6">
                  <c:v>0</c:v>
                </c:pt>
                <c:pt idx="7">
                  <c:v>120</c:v>
                </c:pt>
                <c:pt idx="8">
                  <c:v>51</c:v>
                </c:pt>
                <c:pt idx="9">
                  <c:v>2120</c:v>
                </c:pt>
                <c:pt idx="10">
                  <c:v>9</c:v>
                </c:pt>
                <c:pt idx="11">
                  <c:v>551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C-1E9D-4CD5-B2EE-873554873EF4}"/>
            </c:ext>
          </c:extLst>
        </c:ser>
        <c:dLbls>
          <c:showVal val="1"/>
        </c:dLbls>
        <c:gapWidth val="219"/>
        <c:overlap val="-27"/>
        <c:axId val="153620864"/>
        <c:axId val="154353664"/>
        <c:extLst xmlns:c16r2="http://schemas.microsoft.com/office/drawing/2015/06/chart"/>
      </c:barChart>
      <c:catAx>
        <c:axId val="15362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353664"/>
        <c:crosses val="autoZero"/>
        <c:auto val="1"/>
        <c:lblAlgn val="ctr"/>
        <c:lblOffset val="100"/>
      </c:catAx>
      <c:valAx>
        <c:axId val="154353664"/>
        <c:scaling>
          <c:orientation val="minMax"/>
          <c:max val="2400"/>
          <c:min val="0"/>
        </c:scaling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3620864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rgbClr val="D632DA"/>
          </a:solidFill>
        </a:ln>
        <a:effectLst>
          <a:glow rad="228600">
            <a:schemeClr val="bg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59213676989572628"/>
          <c:y val="0.16009348946677093"/>
          <c:w val="0.14655321215135758"/>
          <c:h val="0.233242821150466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228600">
        <a:schemeClr val="accent2">
          <a:satMod val="175000"/>
          <a:alpha val="40000"/>
        </a:schemeClr>
      </a:glow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ΑΡΙΘΜΟΣ</a:t>
            </a:r>
            <a:r>
              <a:rPr lang="el-GR" sz="1800" baseline="0" dirty="0"/>
              <a:t> ΝΕΚΡΩΝ ΛΟΓΩ </a:t>
            </a:r>
            <a:r>
              <a:rPr lang="en-US" sz="1800" baseline="0" dirty="0"/>
              <a:t>COVID-19</a:t>
            </a:r>
            <a:endParaRPr lang="el-GR" sz="1800" baseline="0" dirty="0"/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aseline="0" dirty="0"/>
              <a:t>19</a:t>
            </a:r>
            <a:r>
              <a:rPr lang="el-GR" sz="1800" baseline="30000" dirty="0"/>
              <a:t>Η</a:t>
            </a:r>
            <a:r>
              <a:rPr lang="el-GR" sz="1800" baseline="0" dirty="0"/>
              <a:t> ΙΟΥΝΙΟΥ 2021</a:t>
            </a:r>
            <a:endParaRPr lang="el-GR" sz="18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C-4CE3-AAEA-8C1D20A704CE}"/>
              </c:ext>
            </c:extLst>
          </c:dPt>
          <c:dPt>
            <c:idx val="1"/>
            <c:spPr>
              <a:solidFill>
                <a:srgbClr val="CC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C-4CE3-AAEA-8C1D20A704CE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0C-4CE3-AAEA-8C1D20A704CE}"/>
              </c:ext>
            </c:extLst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0C-4CE3-AAEA-8C1D20A704CE}"/>
              </c:ext>
            </c:extLst>
          </c:dPt>
          <c:dPt>
            <c:idx val="4"/>
            <c:spPr>
              <a:solidFill>
                <a:srgbClr val="FF818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0C-4CE3-AAEA-8C1D20A704CE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0C-4CE3-AAEA-8C1D20A70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Φύλλο1!$X$7:$X$12</c:f>
              <c:strCache>
                <c:ptCount val="6"/>
                <c:pt idx="0">
                  <c:v>ΒΕΛΓΙΟ</c:v>
                </c:pt>
                <c:pt idx="1">
                  <c:v>ΠΟΡΤΟΓΑΛΙΑ </c:v>
                </c:pt>
                <c:pt idx="2">
                  <c:v>ΣΟΥΗΔΙΑ</c:v>
                </c:pt>
                <c:pt idx="3">
                  <c:v>ΕΛΛΑΔΑ</c:v>
                </c:pt>
                <c:pt idx="4">
                  <c:v>ΕΛΒΕΤΙΑ</c:v>
                </c:pt>
                <c:pt idx="5">
                  <c:v>ΑΥΣΤΡΙΑ</c:v>
                </c:pt>
              </c:strCache>
            </c:strRef>
          </c:cat>
          <c:val>
            <c:numRef>
              <c:f>Φύλλο1!$Y$7:$Y$12</c:f>
              <c:numCache>
                <c:formatCode>#,##0</c:formatCode>
                <c:ptCount val="6"/>
                <c:pt idx="0">
                  <c:v>25132</c:v>
                </c:pt>
                <c:pt idx="1">
                  <c:v>17062</c:v>
                </c:pt>
                <c:pt idx="2">
                  <c:v>14537</c:v>
                </c:pt>
                <c:pt idx="3">
                  <c:v>12528</c:v>
                </c:pt>
                <c:pt idx="4">
                  <c:v>10869</c:v>
                </c:pt>
                <c:pt idx="5">
                  <c:v>10679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60C-4CE3-AAEA-8C1D20A704CE}"/>
            </c:ext>
          </c:extLst>
        </c:ser>
        <c:dLbls>
          <c:showVal val="1"/>
        </c:dLbls>
        <c:gapWidth val="219"/>
        <c:overlap val="-27"/>
        <c:axId val="99146368"/>
        <c:axId val="99152256"/>
      </c:barChart>
      <c:catAx>
        <c:axId val="99146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9152256"/>
        <c:crosses val="autoZero"/>
        <c:auto val="1"/>
        <c:lblAlgn val="ctr"/>
        <c:lblOffset val="100"/>
      </c:catAx>
      <c:valAx>
        <c:axId val="9915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914636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>
      <a:gsLst>
        <a:gs pos="0">
          <a:srgbClr val="FFFF99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/>
              <a:t>ΕΒΔΟΜΑΔΙΑΙΟΣ</a:t>
            </a:r>
            <a:r>
              <a:rPr lang="el-GR" sz="1600" baseline="0"/>
              <a:t> ΑΠΟΛΥΤΟΣ ΑΡΙΘΜΟΣ(Αύξηησς/Μείωσης)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aseline="0"/>
              <a:t>ΔΙΑΣΩΛΗΝΩΜΕΝΩΝ                        </a:t>
            </a:r>
            <a:endParaRPr lang="el-GR" sz="1600"/>
          </a:p>
        </c:rich>
      </c:tx>
      <c:layout>
        <c:manualLayout>
          <c:xMode val="edge"/>
          <c:yMode val="edge"/>
          <c:x val="0.32896022820953136"/>
          <c:y val="3.7037083573787058E-2"/>
        </c:manualLayout>
      </c:layou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7C-4C10-9F28-7CBC1D2B539B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C-4C10-9F28-7CBC1D2B539B}"/>
              </c:ext>
            </c:extLst>
          </c:dPt>
          <c:dPt>
            <c:idx val="2"/>
            <c:spPr>
              <a:solidFill>
                <a:srgbClr val="FF99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7C-4C10-9F28-7CBC1D2B539B}"/>
              </c:ext>
            </c:extLst>
          </c:dPt>
          <c:dPt>
            <c:idx val="3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7C-4C10-9F28-7CBC1D2B539B}"/>
              </c:ext>
            </c:extLst>
          </c:dPt>
          <c:dPt>
            <c:idx val="7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7C-4C10-9F28-7CBC1D2B539B}"/>
              </c:ext>
            </c:extLst>
          </c:dPt>
          <c:dPt>
            <c:idx val="9"/>
            <c:spPr>
              <a:solidFill>
                <a:srgbClr val="FFC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7C-4C10-9F28-7CBC1D2B539B}"/>
              </c:ext>
            </c:extLst>
          </c:dPt>
          <c:dPt>
            <c:idx val="12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7C-4C10-9F28-7CBC1D2B539B}"/>
              </c:ext>
            </c:extLst>
          </c:dPt>
          <c:dPt>
            <c:idx val="15"/>
            <c:spPr>
              <a:solidFill>
                <a:srgbClr val="FFCC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49-4717-8AEC-D0C6B878D3CF}"/>
              </c:ext>
            </c:extLst>
          </c:dPt>
          <c:dPt>
            <c:idx val="16"/>
            <c:spPr>
              <a:solidFill>
                <a:srgbClr val="FF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A49-4717-8AEC-D0C6B878D3CF}"/>
              </c:ext>
            </c:extLst>
          </c:dPt>
          <c:dPt>
            <c:idx val="17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49-4717-8AEC-D0C6B878D3CF}"/>
              </c:ext>
            </c:extLst>
          </c:dPt>
          <c:dPt>
            <c:idx val="2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023-4CCE-939F-8361FDAE06CB}"/>
              </c:ext>
            </c:extLst>
          </c:dPt>
          <c:dPt>
            <c:idx val="23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CA0-48F1-BBC7-80E0D41DDD27}"/>
              </c:ext>
            </c:extLst>
          </c:dPt>
          <c:dPt>
            <c:idx val="24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DD22-4BBE-BAD1-B50529B30F67}"/>
              </c:ext>
            </c:extLst>
          </c:dPt>
          <c:dPt>
            <c:idx val="25"/>
            <c:spPr>
              <a:solidFill>
                <a:srgbClr val="66FF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59D-4110-9186-14837C3E5B11}"/>
              </c:ext>
            </c:extLst>
          </c:dPt>
          <c:dPt>
            <c:idx val="27"/>
            <c:spPr>
              <a:solidFill>
                <a:srgbClr val="FF33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C78-405B-9728-4D8906A24F49}"/>
              </c:ext>
            </c:extLst>
          </c:dPt>
          <c:dPt>
            <c:idx val="28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838-4D3A-B87D-0A5BDDEEAB71}"/>
              </c:ext>
            </c:extLst>
          </c:dPt>
          <c:dPt>
            <c:idx val="30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ED8-4051-8B56-E549D3646032}"/>
              </c:ext>
            </c:extLst>
          </c:dPt>
          <c:dPt>
            <c:idx val="31"/>
            <c:spPr>
              <a:solidFill>
                <a:srgbClr val="66FF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7B8-410C-81B6-3BB192D7D287}"/>
              </c:ext>
            </c:extLst>
          </c:dPt>
          <c:dPt>
            <c:idx val="32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27B-4537-B07C-69E3DBDB1037}"/>
              </c:ext>
            </c:extLst>
          </c:dPt>
          <c:dLbls>
            <c:dLbl>
              <c:idx val="4"/>
              <c:layout>
                <c:manualLayout>
                  <c:x val="-4.2874568572074667E-3"/>
                  <c:y val="-8.555096736440968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7C-4C10-9F28-7CBC1D2B539B}"/>
                </c:ext>
              </c:extLst>
            </c:dLbl>
            <c:dLbl>
              <c:idx val="7"/>
              <c:layout>
                <c:manualLayout>
                  <c:x val="1.1645963444879657E-3"/>
                  <c:y val="-9.118184763595471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C-4C10-9F28-7CBC1D2B539B}"/>
                </c:ext>
              </c:extLst>
            </c:dLbl>
            <c:dLbl>
              <c:idx val="10"/>
              <c:layout>
                <c:manualLayout>
                  <c:x val="2.7777777777777796E-3"/>
                  <c:y val="-3.240740740740741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7C-4C10-9F28-7CBC1D2B5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Φύλλο2!$AC$64:$AC$96</c:f>
              <c:numCache>
                <c:formatCode>General</c:formatCode>
                <c:ptCount val="33"/>
                <c:pt idx="0">
                  <c:v>93</c:v>
                </c:pt>
                <c:pt idx="1">
                  <c:v>164</c:v>
                </c:pt>
                <c:pt idx="2">
                  <c:v>138</c:v>
                </c:pt>
                <c:pt idx="3">
                  <c:v>63</c:v>
                </c:pt>
                <c:pt idx="4">
                  <c:v>-3</c:v>
                </c:pt>
                <c:pt idx="5">
                  <c:v>-48</c:v>
                </c:pt>
                <c:pt idx="6">
                  <c:v>-37</c:v>
                </c:pt>
                <c:pt idx="7">
                  <c:v>-46</c:v>
                </c:pt>
                <c:pt idx="8">
                  <c:v>-48</c:v>
                </c:pt>
                <c:pt idx="9">
                  <c:v>-68</c:v>
                </c:pt>
                <c:pt idx="10">
                  <c:v>-33</c:v>
                </c:pt>
                <c:pt idx="11">
                  <c:v>-32</c:v>
                </c:pt>
                <c:pt idx="12">
                  <c:v>-33</c:v>
                </c:pt>
                <c:pt idx="13">
                  <c:v>7</c:v>
                </c:pt>
                <c:pt idx="14">
                  <c:v>39</c:v>
                </c:pt>
                <c:pt idx="15">
                  <c:v>25</c:v>
                </c:pt>
                <c:pt idx="16">
                  <c:v>65</c:v>
                </c:pt>
                <c:pt idx="17">
                  <c:v>75</c:v>
                </c:pt>
                <c:pt idx="18">
                  <c:v>98</c:v>
                </c:pt>
                <c:pt idx="19">
                  <c:v>110</c:v>
                </c:pt>
                <c:pt idx="20">
                  <c:v>61</c:v>
                </c:pt>
                <c:pt idx="21">
                  <c:v>10</c:v>
                </c:pt>
                <c:pt idx="22">
                  <c:v>31</c:v>
                </c:pt>
                <c:pt idx="23">
                  <c:v>61</c:v>
                </c:pt>
                <c:pt idx="24">
                  <c:v>-31</c:v>
                </c:pt>
                <c:pt idx="25">
                  <c:v>-19</c:v>
                </c:pt>
                <c:pt idx="26">
                  <c:v>-69</c:v>
                </c:pt>
                <c:pt idx="27">
                  <c:v>-67</c:v>
                </c:pt>
                <c:pt idx="28">
                  <c:v>-92</c:v>
                </c:pt>
                <c:pt idx="29">
                  <c:v>-72</c:v>
                </c:pt>
                <c:pt idx="30">
                  <c:v>-99</c:v>
                </c:pt>
                <c:pt idx="31">
                  <c:v>-40</c:v>
                </c:pt>
                <c:pt idx="32">
                  <c:v>-62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4-897C-4C10-9F28-7CBC1D2B539B}"/>
            </c:ext>
          </c:extLst>
        </c:ser>
        <c:dLbls>
          <c:showVal val="1"/>
        </c:dLbls>
        <c:gapWidth val="219"/>
        <c:overlap val="-27"/>
        <c:axId val="146840192"/>
        <c:axId val="146841984"/>
        <c:extLst xmlns:c16r2="http://schemas.microsoft.com/office/drawing/2015/06/chart"/>
      </c:barChart>
      <c:catAx>
        <c:axId val="146840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841984"/>
        <c:crosses val="autoZero"/>
        <c:auto val="1"/>
        <c:lblAlgn val="ctr"/>
        <c:lblOffset val="100"/>
      </c:catAx>
      <c:valAx>
        <c:axId val="14684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84019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/>
              <a:t>ΕΛΛΑΔΑ</a:t>
            </a:r>
            <a:r>
              <a:rPr lang="en-US" sz="1200"/>
              <a:t>:</a:t>
            </a:r>
            <a:r>
              <a:rPr lang="el-GR" sz="1200"/>
              <a:t>ΚΡΟΥΣΜΑΤΑ/ΔΙΑΣΩΛΗΝΩΜΕΝΟΙ/ΘΑΝΑΤΟΙ</a:t>
            </a:r>
            <a:endParaRPr lang="en-US" sz="1200"/>
          </a:p>
        </c:rich>
      </c:tx>
      <c:layout>
        <c:manualLayout>
          <c:xMode val="edge"/>
          <c:yMode val="edge"/>
          <c:x val="0.18918828612023872"/>
          <c:y val="0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4614882243811113E-2"/>
          <c:y val="7.7318291020017527E-2"/>
          <c:w val="0.91297410414778701"/>
          <c:h val="0.8022065470982794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3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6-4B4F-818A-C69E1E97D1EC}"/>
                </c:ext>
              </c:extLst>
            </c:dLbl>
            <c:dLbl>
              <c:idx val="4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6-4B4F-818A-C69E1E97D1EC}"/>
                </c:ext>
              </c:extLst>
            </c:dLbl>
            <c:dLbl>
              <c:idx val="6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6-4B4F-818A-C69E1E97D1EC}"/>
                </c:ext>
              </c:extLst>
            </c:dLbl>
            <c:dLbl>
              <c:idx val="7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6-4B4F-818A-C69E1E97D1EC}"/>
                </c:ext>
              </c:extLst>
            </c:dLbl>
            <c:dLbl>
              <c:idx val="8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6-4B4F-818A-C69E1E97D1EC}"/>
                </c:ext>
              </c:extLst>
            </c:dLbl>
            <c:dLbl>
              <c:idx val="9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6-4B4F-818A-C69E1E97D1E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(Φύλλο1!$D$106,Φύλλο1!$D$112,Φύλλο1!$D$119,Φύλλο1!$D$125,Φύλλο1!$D$132,Φύλλο1!$D$140,Φύλλο1!$D$146,Φύλλο1!$D$153,Φύλλο1!$D$160,Φύλλο1!$D$168,Φύλλο1!$D$175)</c:f>
              <c:numCache>
                <c:formatCode>General</c:formatCode>
                <c:ptCount val="11"/>
                <c:pt idx="0">
                  <c:v>5840</c:v>
                </c:pt>
                <c:pt idx="1">
                  <c:v>8158</c:v>
                </c:pt>
                <c:pt idx="2">
                  <c:v>21807</c:v>
                </c:pt>
                <c:pt idx="3">
                  <c:v>66020</c:v>
                </c:pt>
                <c:pt idx="4">
                  <c:v>34623</c:v>
                </c:pt>
                <c:pt idx="5">
                  <c:v>18087</c:v>
                </c:pt>
                <c:pt idx="6">
                  <c:v>34143</c:v>
                </c:pt>
                <c:pt idx="7">
                  <c:v>72611</c:v>
                </c:pt>
                <c:pt idx="8">
                  <c:v>81474</c:v>
                </c:pt>
                <c:pt idx="9">
                  <c:v>57322</c:v>
                </c:pt>
                <c:pt idx="10">
                  <c:v>17941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96-4B4F-818A-C69E1E97D1EC}"/>
            </c:ext>
          </c:extLst>
        </c:ser>
        <c:ser>
          <c:idx val="1"/>
          <c:order val="1"/>
          <c:spPr>
            <a:solidFill>
              <a:srgbClr val="FFCC66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6613439787092482E-3"/>
                  <c:y val="2.25606276899549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96-4B4F-818A-C69E1E97D1EC}"/>
                </c:ext>
              </c:extLst>
            </c:dLbl>
            <c:dLbl>
              <c:idx val="3"/>
              <c:layout>
                <c:manualLayout>
                  <c:x val="5.3226879574184956E-3"/>
                  <c:y val="-8.5730385221829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96-4B4F-818A-C69E1E97D1EC}"/>
                </c:ext>
              </c:extLst>
            </c:dLbl>
            <c:dLbl>
              <c:idx val="4"/>
              <c:layout>
                <c:manualLayout>
                  <c:x val="1.2055457382154579E-2"/>
                  <c:y val="-8.121825968383852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96-4B4F-818A-C69E1E97D1EC}"/>
                </c:ext>
              </c:extLst>
            </c:dLbl>
            <c:dLbl>
              <c:idx val="5"/>
              <c:layout>
                <c:manualLayout>
                  <c:x val="9.644365905723663E-3"/>
                  <c:y val="1.353637661397292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96-4B4F-818A-C69E1E97D1EC}"/>
                </c:ext>
              </c:extLst>
            </c:dLbl>
            <c:dLbl>
              <c:idx val="6"/>
              <c:layout>
                <c:manualLayout>
                  <c:x val="7.2332744292927511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6-4B4F-818A-C69E1E97D1EC}"/>
                </c:ext>
              </c:extLst>
            </c:dLbl>
            <c:dLbl>
              <c:idx val="7"/>
              <c:layout>
                <c:manualLayout>
                  <c:x val="9.644365905723486E-3"/>
                  <c:y val="-9.475463629781168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96-4B4F-818A-C69E1E97D1EC}"/>
                </c:ext>
              </c:extLst>
            </c:dLbl>
            <c:dLbl>
              <c:idx val="8"/>
              <c:layout>
                <c:manualLayout>
                  <c:x val="4.8221829528619208E-3"/>
                  <c:y val="-1.6544269185157726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96-4B4F-818A-C69E1E97D1EC}"/>
                </c:ext>
              </c:extLst>
            </c:dLbl>
            <c:dLbl>
              <c:idx val="9"/>
              <c:layout>
                <c:manualLayout>
                  <c:x val="4.8221829528616563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96-4B4F-818A-C69E1E97D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(Φύλλο1!$E$106,Φύλλο1!$E$112,Φύλλο1!$E$119,Φύλλο1!$E$125,Φύλλο1!$E$132,Φύλλο1!$E$140,Φύλλο1!$E$146,Φύλλο1!$E$153,Φύλλο1!$E$160,Φύλλο1!$E$168,Φύλλο1!$E$175)</c:f>
              <c:numCache>
                <c:formatCode>General</c:formatCode>
                <c:ptCount val="11"/>
                <c:pt idx="0">
                  <c:v>36</c:v>
                </c:pt>
                <c:pt idx="1">
                  <c:v>78</c:v>
                </c:pt>
                <c:pt idx="2">
                  <c:v>135</c:v>
                </c:pt>
                <c:pt idx="3">
                  <c:v>600</c:v>
                </c:pt>
                <c:pt idx="4">
                  <c:v>438</c:v>
                </c:pt>
                <c:pt idx="5">
                  <c:v>255</c:v>
                </c:pt>
                <c:pt idx="6">
                  <c:v>391</c:v>
                </c:pt>
                <c:pt idx="7">
                  <c:v>739</c:v>
                </c:pt>
                <c:pt idx="8">
                  <c:v>802</c:v>
                </c:pt>
                <c:pt idx="9">
                  <c:v>481</c:v>
                </c:pt>
                <c:pt idx="10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296-4B4F-818A-C69E1E97D1EC}"/>
            </c:ext>
          </c:extLst>
        </c:ser>
        <c:ser>
          <c:idx val="2"/>
          <c:order val="2"/>
          <c:spPr>
            <a:solidFill>
              <a:srgbClr val="9966F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0645375914836899E-2"/>
                  <c:y val="-1.6544269185157726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96-4B4F-818A-C69E1E97D1EC}"/>
                </c:ext>
              </c:extLst>
            </c:dLbl>
            <c:dLbl>
              <c:idx val="1"/>
              <c:layout>
                <c:manualLayout>
                  <c:x val="1.5968063872255488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96-4B4F-818A-C69E1E97D1EC}"/>
                </c:ext>
              </c:extLst>
            </c:dLbl>
            <c:dLbl>
              <c:idx val="2"/>
              <c:layout>
                <c:manualLayout>
                  <c:x val="5.5840025984775854E-3"/>
                  <c:y val="-2.707275322794619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96-4B4F-818A-C69E1E97D1EC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96-4B4F-818A-C69E1E97D1EC}"/>
                </c:ext>
              </c:extLst>
            </c:dLbl>
            <c:dLbl>
              <c:idx val="4"/>
              <c:layout>
                <c:manualLayout>
                  <c:x val="-1.768113323986676E-16"/>
                  <c:y val="9.024251075982064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96-4B4F-818A-C69E1E97D1EC}"/>
                </c:ext>
              </c:extLst>
            </c:dLbl>
            <c:dLbl>
              <c:idx val="5"/>
              <c:layout>
                <c:manualLayout>
                  <c:x val="0"/>
                  <c:y val="-3.60970043039282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96-4B4F-818A-C69E1E97D1EC}"/>
                </c:ext>
              </c:extLst>
            </c:dLbl>
            <c:dLbl>
              <c:idx val="6"/>
              <c:layout>
                <c:manualLayout>
                  <c:x val="1.9288731811447333E-2"/>
                  <c:y val="-7.219400860785657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96-4B4F-818A-C69E1E97D1EC}"/>
                </c:ext>
              </c:extLst>
            </c:dLbl>
            <c:dLbl>
              <c:idx val="7"/>
              <c:layout>
                <c:manualLayout>
                  <c:x val="1.687764033501624E-2"/>
                  <c:y val="-1.353637661397309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96-4B4F-818A-C69E1E97D1EC}"/>
                </c:ext>
              </c:extLst>
            </c:dLbl>
            <c:dLbl>
              <c:idx val="8"/>
              <c:layout>
                <c:manualLayout>
                  <c:x val="2.4110914764307401E-3"/>
                  <c:y val="-5.41455064558923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96-4B4F-818A-C69E1E97D1EC}"/>
                </c:ext>
              </c:extLst>
            </c:dLbl>
            <c:dLbl>
              <c:idx val="9"/>
              <c:layout>
                <c:manualLayout>
                  <c:x val="0"/>
                  <c:y val="-5.41455064558922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96-4B4F-818A-C69E1E97D1EC}"/>
                </c:ext>
              </c:extLst>
            </c:dLbl>
            <c:dLbl>
              <c:idx val="10"/>
              <c:layout>
                <c:manualLayout>
                  <c:x val="2.0703906745689954E-3"/>
                  <c:y val="-5.291502155221457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24-4E2F-BA5C-82E032DC5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(Φύλλο1!$F$106,Φύλλο1!$F$112,Φύλλο1!$F$119,Φύλλο1!$F$125,Φύλλο1!$F$132,Φύλλο1!$F$140,Φύλλο1!$F$146,Φύλλο1!$F$153,Φύλλο1!$F$160,Φύλλο1!$F$168,Φύλλο1!$F$175)</c:f>
              <c:numCache>
                <c:formatCode>General</c:formatCode>
                <c:ptCount val="11"/>
                <c:pt idx="0">
                  <c:v>58</c:v>
                </c:pt>
                <c:pt idx="1">
                  <c:v>125</c:v>
                </c:pt>
                <c:pt idx="2">
                  <c:v>247</c:v>
                </c:pt>
                <c:pt idx="3">
                  <c:v>1692</c:v>
                </c:pt>
                <c:pt idx="4">
                  <c:v>2517</c:v>
                </c:pt>
                <c:pt idx="5">
                  <c:v>958</c:v>
                </c:pt>
                <c:pt idx="6">
                  <c:v>708</c:v>
                </c:pt>
                <c:pt idx="7">
                  <c:v>1589</c:v>
                </c:pt>
                <c:pt idx="8">
                  <c:v>2288</c:v>
                </c:pt>
                <c:pt idx="9">
                  <c:v>1714</c:v>
                </c:pt>
                <c:pt idx="10">
                  <c:v>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296-4B4F-818A-C69E1E97D1EC}"/>
            </c:ext>
          </c:extLst>
        </c:ser>
        <c:dLbls/>
        <c:gapWidth val="219"/>
        <c:overlap val="-27"/>
        <c:axId val="147097472"/>
        <c:axId val="147099008"/>
      </c:barChart>
      <c:catAx>
        <c:axId val="147097472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099008"/>
        <c:crosses val="autoZero"/>
        <c:auto val="1"/>
        <c:lblAlgn val="ctr"/>
        <c:lblOffset val="100"/>
      </c:catAx>
      <c:valAx>
        <c:axId val="147099008"/>
        <c:scaling>
          <c:orientation val="minMax"/>
          <c:max val="4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097472"/>
        <c:crosses val="autoZero"/>
        <c:crossBetween val="between"/>
      </c:valAx>
      <c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 ΜΗΝΙΑΙΟΣ</a:t>
            </a:r>
            <a:r>
              <a:rPr lang="el-GR" baseline="0"/>
              <a:t> </a:t>
            </a:r>
            <a:r>
              <a:rPr lang="el-GR"/>
              <a:t>ΑΡΙΘΜΟΣ ΚΡΟΥΣΜΑΤΩΝ</a:t>
            </a:r>
          </a:p>
        </c:rich>
      </c:tx>
      <c:layout/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981211452087672E-2"/>
          <c:y val="0.15349279726518444"/>
          <c:w val="0.89231329760975653"/>
          <c:h val="0.769952191629985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0-4E27-AB40-DDEFDB0B7FAE}"/>
              </c:ext>
            </c:extLst>
          </c:dPt>
          <c:dPt>
            <c:idx val="1"/>
            <c:spPr>
              <a:solidFill>
                <a:srgbClr val="9966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90-4E27-AB40-DDEFDB0B7FAE}"/>
              </c:ext>
            </c:extLst>
          </c:dPt>
          <c:dPt>
            <c:idx val="2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90-4E27-AB40-DDEFDB0B7FAE}"/>
              </c:ext>
            </c:extLst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90-4E27-AB40-DDEFDB0B7FAE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90-4E27-AB40-DDEFDB0B7FAE}"/>
              </c:ext>
            </c:extLst>
          </c:dPt>
          <c:dPt>
            <c:idx val="6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190-4E27-AB40-DDEFDB0B7FAE}"/>
              </c:ext>
            </c:extLst>
          </c:dPt>
          <c:dPt>
            <c:idx val="7"/>
            <c:spPr>
              <a:solidFill>
                <a:srgbClr val="6600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190-4E27-AB40-DDEFDB0B7FAE}"/>
              </c:ext>
            </c:extLst>
          </c:dPt>
          <c:dPt>
            <c:idx val="9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190-4E27-AB40-DDEFDB0B7FAE}"/>
              </c:ext>
            </c:extLst>
          </c:dPt>
          <c:dPt>
            <c:idx val="10"/>
            <c:spPr>
              <a:solidFill>
                <a:srgbClr val="FF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190-4E27-AB40-DDEFDB0B7FA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(Φύλλο1!$D$106,Φύλλο1!$D$112,Φύλλο1!$D$119,Φύλλο1!$D$125,Φύλλο1!$D$132,Φύλλο1!$D$140,Φύλλο1!$D$146,Φύλλο1!$D$153,Φύλλο1!$D$160,Φύλλο1!$D$168,Φύλλο1!$D$175)</c:f>
              <c:numCache>
                <c:formatCode>General</c:formatCode>
                <c:ptCount val="11"/>
                <c:pt idx="0">
                  <c:v>5840</c:v>
                </c:pt>
                <c:pt idx="1">
                  <c:v>8158</c:v>
                </c:pt>
                <c:pt idx="2">
                  <c:v>21807</c:v>
                </c:pt>
                <c:pt idx="3">
                  <c:v>66020</c:v>
                </c:pt>
                <c:pt idx="4">
                  <c:v>34623</c:v>
                </c:pt>
                <c:pt idx="5">
                  <c:v>18087</c:v>
                </c:pt>
                <c:pt idx="6">
                  <c:v>34143</c:v>
                </c:pt>
                <c:pt idx="7">
                  <c:v>72611</c:v>
                </c:pt>
                <c:pt idx="8">
                  <c:v>81474</c:v>
                </c:pt>
                <c:pt idx="9">
                  <c:v>57322</c:v>
                </c:pt>
                <c:pt idx="10">
                  <c:v>17941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190-4E27-AB40-DDEFDB0B7FAE}"/>
            </c:ext>
          </c:extLst>
        </c:ser>
        <c:dLbls>
          <c:showVal val="1"/>
        </c:dLbls>
        <c:gapWidth val="219"/>
        <c:overlap val="-27"/>
        <c:axId val="146610048"/>
        <c:axId val="146611584"/>
      </c:barChart>
      <c:catAx>
        <c:axId val="146610048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611584"/>
        <c:crosses val="autoZero"/>
        <c:auto val="1"/>
        <c:lblAlgn val="ctr"/>
        <c:lblOffset val="100"/>
      </c:catAx>
      <c:valAx>
        <c:axId val="146611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61004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solidFill>
      <a:srgbClr val="CCEC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ΜΗΝΙΑΙΟΣ ΑΡΙΘΜΟΣ ΘΑΝΑΤΩΝ</a:t>
            </a:r>
          </a:p>
        </c:rich>
      </c:tx>
      <c:layout/>
      <c:spPr>
        <a:solidFill>
          <a:srgbClr val="FFFF00"/>
        </a:solidFill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Φύλλο1!$F$106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47-4A33-B9AC-A37057976577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Φύλλο1!$F$112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47-4A33-B9AC-A37057976577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Φύλλο1!$F$119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47-4A33-B9AC-A37057976577}"/>
            </c:ext>
          </c:extLst>
        </c:ser>
        <c:ser>
          <c:idx val="3"/>
          <c:order val="3"/>
          <c:spPr>
            <a:solidFill>
              <a:srgbClr val="FF33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Φύλλο1!$F$125</c:f>
              <c:numCache>
                <c:formatCode>General</c:formatCode>
                <c:ptCount val="1"/>
                <c:pt idx="0">
                  <c:v>1692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47-4A33-B9AC-A37057976577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Φύλλο1!$F$132</c:f>
              <c:numCache>
                <c:formatCode>General</c:formatCode>
                <c:ptCount val="1"/>
                <c:pt idx="0">
                  <c:v>2517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47-4A33-B9AC-A37057976577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Φύλλο1!$F$140</c:f>
              <c:numCache>
                <c:formatCode>General</c:formatCode>
                <c:ptCount val="1"/>
                <c:pt idx="0">
                  <c:v>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47-4A33-B9AC-A37057976577}"/>
            </c:ext>
          </c:extLst>
        </c:ser>
        <c:ser>
          <c:idx val="6"/>
          <c:order val="6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47-4A33-B9AC-A3705797657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Φύλλο1!$F$146</c:f>
              <c:numCache>
                <c:formatCode>General</c:formatCode>
                <c:ptCount val="1"/>
                <c:pt idx="0">
                  <c:v>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47-4A33-B9AC-A37057976577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Φύλλο1!$F$153</c:f>
              <c:numCache>
                <c:formatCode>General</c:formatCode>
                <c:ptCount val="1"/>
                <c:pt idx="0">
                  <c:v>1589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747-4A33-B9AC-A37057976577}"/>
            </c:ext>
          </c:extLst>
        </c:ser>
        <c:ser>
          <c:idx val="8"/>
          <c:order val="8"/>
          <c:spPr>
            <a:solidFill>
              <a:srgbClr val="4472C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Φύλλο1!$F$160</c:f>
              <c:numCache>
                <c:formatCode>General</c:formatCode>
                <c:ptCount val="1"/>
                <c:pt idx="0">
                  <c:v>2288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747-4A33-B9AC-A37057976577}"/>
            </c:ext>
          </c:extLst>
        </c:ser>
        <c:ser>
          <c:idx val="9"/>
          <c:order val="9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Φύλλο1!$F$168</c:f>
              <c:numCache>
                <c:formatCode>General</c:formatCode>
                <c:ptCount val="1"/>
                <c:pt idx="0">
                  <c:v>1714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747-4A33-B9AC-A37057976577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Φύλλο1!$F$175</c:f>
              <c:numCache>
                <c:formatCode>General</c:formatCode>
                <c:ptCount val="1"/>
                <c:pt idx="0">
                  <c:v>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747-4A33-B9AC-A37057976577}"/>
            </c:ext>
          </c:extLst>
        </c:ser>
        <c:dLbls>
          <c:showVal val="1"/>
        </c:dLbls>
        <c:gapWidth val="175"/>
        <c:overlap val="-100"/>
        <c:axId val="147831424"/>
        <c:axId val="147845504"/>
      </c:barChart>
      <c:catAx>
        <c:axId val="147831424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845504"/>
        <c:crosses val="autoZero"/>
        <c:auto val="1"/>
        <c:lblAlgn val="ctr"/>
        <c:lblOffset val="100"/>
      </c:catAx>
      <c:valAx>
        <c:axId val="147845504"/>
        <c:scaling>
          <c:orientation val="minMax"/>
          <c:max val="26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831424"/>
        <c:crosses val="autoZero"/>
        <c:crossBetween val="between"/>
      </c:valAx>
      <c:sp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rgbClr val="CCEC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ΜΗΝΙΑΙΟΣ ΑΡΙΘΜΟΣ ΔΙΑΣΩΛΗΝΩΜΕΝΩΝ</a:t>
            </a:r>
          </a:p>
        </c:rich>
      </c:tx>
      <c:layout>
        <c:manualLayout>
          <c:xMode val="edge"/>
          <c:yMode val="edge"/>
          <c:x val="0.20479155730533688"/>
          <c:y val="2.3148148148148147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6344673577979407E-2"/>
          <c:y val="0.14601150465947854"/>
          <c:w val="0.93365520812415526"/>
          <c:h val="0.77422535211267629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Φύλλο1!$E$106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7D-4DC7-A1A8-89E01F5D13A3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Φύλλο1!$E$112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7D-4DC7-A1A8-89E01F5D13A3}"/>
            </c:ext>
          </c:extLst>
        </c:ser>
        <c:ser>
          <c:idx val="2"/>
          <c:order val="2"/>
          <c:spPr>
            <a:solidFill>
              <a:srgbClr val="FFCC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Φύλλο1!$E$119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7D-4DC7-A1A8-89E01F5D13A3}"/>
            </c:ext>
          </c:extLst>
        </c:ser>
        <c:ser>
          <c:idx val="3"/>
          <c:order val="3"/>
          <c:spPr>
            <a:solidFill>
              <a:srgbClr val="FF33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Φύλλο1!$E$125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7D-4DC7-A1A8-89E01F5D13A3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Φύλλο1!$E$132</c:f>
              <c:numCache>
                <c:formatCode>General</c:formatCode>
                <c:ptCount val="1"/>
                <c:pt idx="0">
                  <c:v>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7D-4DC7-A1A8-89E01F5D13A3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Φύλλο1!$E$140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7D-4DC7-A1A8-89E01F5D13A3}"/>
            </c:ext>
          </c:extLst>
        </c:ser>
        <c:ser>
          <c:idx val="6"/>
          <c:order val="6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7D-4DC7-A1A8-89E01F5D13A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Φύλλο1!$E$146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7D-4DC7-A1A8-89E01F5D13A3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Φύλλο1!$E$153</c:f>
              <c:numCache>
                <c:formatCode>General</c:formatCode>
                <c:ptCount val="1"/>
                <c:pt idx="0">
                  <c:v>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7D-4DC7-A1A8-89E01F5D13A3}"/>
            </c:ext>
          </c:extLst>
        </c:ser>
        <c:ser>
          <c:idx val="8"/>
          <c:order val="8"/>
          <c:spPr>
            <a:solidFill>
              <a:srgbClr val="4472C4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Φύλλο1!$E$160</c:f>
              <c:numCache>
                <c:formatCode>General</c:formatCode>
                <c:ptCount val="1"/>
                <c:pt idx="0">
                  <c:v>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7D-4DC7-A1A8-89E01F5D13A3}"/>
            </c:ext>
          </c:extLst>
        </c:ser>
        <c:ser>
          <c:idx val="9"/>
          <c:order val="9"/>
          <c:spPr>
            <a:solidFill>
              <a:srgbClr val="FF33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Φύλλο1!$E$168</c:f>
              <c:numCache>
                <c:formatCode>General</c:formatCode>
                <c:ptCount val="1"/>
                <c:pt idx="0">
                  <c:v>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77D-4DC7-A1A8-89E01F5D13A3}"/>
            </c:ext>
          </c:extLst>
        </c:ser>
        <c:ser>
          <c:idx val="10"/>
          <c:order val="10"/>
          <c:dPt>
            <c:idx val="0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77D-4DC7-A1A8-89E01F5D13A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Φύλλο1!$E$175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77D-4DC7-A1A8-89E01F5D13A3}"/>
            </c:ext>
          </c:extLst>
        </c:ser>
        <c:dLbls>
          <c:showVal val="1"/>
        </c:dLbls>
        <c:gapWidth val="500"/>
        <c:overlap val="-100"/>
        <c:axId val="148542976"/>
        <c:axId val="148544512"/>
      </c:barChart>
      <c:catAx>
        <c:axId val="148542976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8544512"/>
        <c:crosses val="autoZero"/>
        <c:auto val="1"/>
        <c:lblAlgn val="ctr"/>
        <c:lblOffset val="100"/>
      </c:catAx>
      <c:valAx>
        <c:axId val="148544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blipFill>
            <a:blip xmlns:r="http://schemas.openxmlformats.org/officeDocument/2006/relationships" r:embed="rId2"/>
            <a:tile tx="0" ty="0" sx="100000" sy="100000" flip="none" algn="tl"/>
          </a:blip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8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/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/>
              <a:t>ΕΞΕΛΙΞΗ</a:t>
            </a:r>
            <a:r>
              <a:rPr lang="el-GR" sz="2000" baseline="0"/>
              <a:t> ΘΝΗΤΟΤΗΤΑΣ ΠΑΓΚΟΣΜΙΩΣ ΚΑΙ ΣΤΗΝ ΕΛΛΑΔΑ</a:t>
            </a:r>
            <a:endParaRPr lang="el-GR" sz="2000"/>
          </a:p>
        </c:rich>
      </c:tx>
      <c:layout>
        <c:manualLayout>
          <c:xMode val="edge"/>
          <c:yMode val="edge"/>
          <c:x val="0.24382900108686156"/>
          <c:y val="6.5076903745451803E-2"/>
        </c:manualLayout>
      </c:layout>
      <c:spPr>
        <a:solidFill>
          <a:srgbClr val="FFFF00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330126169512982"/>
          <c:y val="0.21347950955375838"/>
          <c:w val="0.86577903070758155"/>
          <c:h val="0.50887658129091795"/>
        </c:manualLayout>
      </c:layout>
      <c:lineChart>
        <c:grouping val="standard"/>
        <c:ser>
          <c:idx val="0"/>
          <c:order val="0"/>
          <c:tx>
            <c:v>ΠΑΓΚΟΣΜΙΑ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Φύλλο2!$A$5:$A$136</c:f>
              <c:numCache>
                <c:formatCode>d\-mmm</c:formatCode>
                <c:ptCount val="132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43975</c:v>
                </c:pt>
                <c:pt idx="62">
                  <c:v>43982</c:v>
                </c:pt>
                <c:pt idx="63">
                  <c:v>43989</c:v>
                </c:pt>
                <c:pt idx="64">
                  <c:v>43996</c:v>
                </c:pt>
                <c:pt idx="65">
                  <c:v>44003</c:v>
                </c:pt>
                <c:pt idx="66">
                  <c:v>44010</c:v>
                </c:pt>
                <c:pt idx="67">
                  <c:v>44016</c:v>
                </c:pt>
                <c:pt idx="68">
                  <c:v>44025</c:v>
                </c:pt>
                <c:pt idx="69">
                  <c:v>44031</c:v>
                </c:pt>
                <c:pt idx="70">
                  <c:v>44038</c:v>
                </c:pt>
                <c:pt idx="71">
                  <c:v>44043</c:v>
                </c:pt>
                <c:pt idx="72">
                  <c:v>44051</c:v>
                </c:pt>
                <c:pt idx="73">
                  <c:v>44058</c:v>
                </c:pt>
                <c:pt idx="74">
                  <c:v>44065</c:v>
                </c:pt>
                <c:pt idx="75">
                  <c:v>44074</c:v>
                </c:pt>
                <c:pt idx="76">
                  <c:v>44080</c:v>
                </c:pt>
                <c:pt idx="77">
                  <c:v>44087</c:v>
                </c:pt>
                <c:pt idx="78">
                  <c:v>44094</c:v>
                </c:pt>
                <c:pt idx="79">
                  <c:v>44101</c:v>
                </c:pt>
                <c:pt idx="80">
                  <c:v>44104</c:v>
                </c:pt>
                <c:pt idx="81">
                  <c:v>44108</c:v>
                </c:pt>
                <c:pt idx="82">
                  <c:v>44115</c:v>
                </c:pt>
                <c:pt idx="83">
                  <c:v>44122</c:v>
                </c:pt>
                <c:pt idx="84">
                  <c:v>44129</c:v>
                </c:pt>
                <c:pt idx="85">
                  <c:v>44135</c:v>
                </c:pt>
                <c:pt idx="86">
                  <c:v>44143</c:v>
                </c:pt>
                <c:pt idx="87">
                  <c:v>44145</c:v>
                </c:pt>
                <c:pt idx="88">
                  <c:v>44146</c:v>
                </c:pt>
                <c:pt idx="89">
                  <c:v>44147</c:v>
                </c:pt>
                <c:pt idx="90">
                  <c:v>44148</c:v>
                </c:pt>
                <c:pt idx="91">
                  <c:v>44149</c:v>
                </c:pt>
                <c:pt idx="92">
                  <c:v>44150</c:v>
                </c:pt>
                <c:pt idx="93">
                  <c:v>44157</c:v>
                </c:pt>
                <c:pt idx="94">
                  <c:v>44164</c:v>
                </c:pt>
                <c:pt idx="95">
                  <c:v>44165</c:v>
                </c:pt>
                <c:pt idx="96">
                  <c:v>44171</c:v>
                </c:pt>
                <c:pt idx="97">
                  <c:v>44178</c:v>
                </c:pt>
                <c:pt idx="98">
                  <c:v>44180</c:v>
                </c:pt>
                <c:pt idx="99">
                  <c:v>44185</c:v>
                </c:pt>
                <c:pt idx="100">
                  <c:v>44192</c:v>
                </c:pt>
                <c:pt idx="101">
                  <c:v>44199</c:v>
                </c:pt>
                <c:pt idx="102">
                  <c:v>44206</c:v>
                </c:pt>
                <c:pt idx="103">
                  <c:v>44213</c:v>
                </c:pt>
                <c:pt idx="104">
                  <c:v>44220</c:v>
                </c:pt>
                <c:pt idx="105">
                  <c:v>44221</c:v>
                </c:pt>
                <c:pt idx="106">
                  <c:v>44227</c:v>
                </c:pt>
                <c:pt idx="107">
                  <c:v>44234</c:v>
                </c:pt>
                <c:pt idx="108">
                  <c:v>44241</c:v>
                </c:pt>
                <c:pt idx="109">
                  <c:v>44248</c:v>
                </c:pt>
                <c:pt idx="110">
                  <c:v>44255</c:v>
                </c:pt>
                <c:pt idx="111">
                  <c:v>44262</c:v>
                </c:pt>
                <c:pt idx="112">
                  <c:v>44269</c:v>
                </c:pt>
                <c:pt idx="113">
                  <c:v>44276</c:v>
                </c:pt>
                <c:pt idx="114">
                  <c:v>44283</c:v>
                </c:pt>
                <c:pt idx="115">
                  <c:v>44286</c:v>
                </c:pt>
                <c:pt idx="116">
                  <c:v>44290</c:v>
                </c:pt>
                <c:pt idx="117">
                  <c:v>44297</c:v>
                </c:pt>
                <c:pt idx="118">
                  <c:v>44304</c:v>
                </c:pt>
                <c:pt idx="119">
                  <c:v>44311</c:v>
                </c:pt>
                <c:pt idx="120">
                  <c:v>44316</c:v>
                </c:pt>
                <c:pt idx="121">
                  <c:v>44318</c:v>
                </c:pt>
                <c:pt idx="122">
                  <c:v>44325</c:v>
                </c:pt>
                <c:pt idx="123">
                  <c:v>44332</c:v>
                </c:pt>
                <c:pt idx="124">
                  <c:v>44339</c:v>
                </c:pt>
                <c:pt idx="125">
                  <c:v>44346</c:v>
                </c:pt>
                <c:pt idx="126">
                  <c:v>44347</c:v>
                </c:pt>
                <c:pt idx="127">
                  <c:v>44353</c:v>
                </c:pt>
                <c:pt idx="128">
                  <c:v>44360</c:v>
                </c:pt>
                <c:pt idx="129">
                  <c:v>44367</c:v>
                </c:pt>
                <c:pt idx="130">
                  <c:v>44374</c:v>
                </c:pt>
                <c:pt idx="131">
                  <c:v>44377</c:v>
                </c:pt>
              </c:numCache>
            </c:numRef>
          </c:cat>
          <c:val>
            <c:numRef>
              <c:f>Φύλλο2!$B$5:$B$136</c:f>
              <c:numCache>
                <c:formatCode>0.00%</c:formatCode>
                <c:ptCount val="132"/>
                <c:pt idx="0">
                  <c:v>3.8199999999999998E-2</c:v>
                </c:pt>
                <c:pt idx="1">
                  <c:v>3.8399999999999997E-2</c:v>
                </c:pt>
                <c:pt idx="2">
                  <c:v>3.9199999999999999E-2</c:v>
                </c:pt>
                <c:pt idx="3">
                  <c:v>4.0100000000000004E-2</c:v>
                </c:pt>
                <c:pt idx="4">
                  <c:v>3.960000000000001E-2</c:v>
                </c:pt>
                <c:pt idx="5">
                  <c:v>4.0800000000000003E-2</c:v>
                </c:pt>
                <c:pt idx="6">
                  <c:v>4.1000000000000002E-2</c:v>
                </c:pt>
                <c:pt idx="7">
                  <c:v>4.1500000000000002E-2</c:v>
                </c:pt>
                <c:pt idx="8">
                  <c:v>4.2800000000000005E-2</c:v>
                </c:pt>
                <c:pt idx="9">
                  <c:v>4.4700000000000004E-2</c:v>
                </c:pt>
                <c:pt idx="10">
                  <c:v>4.5400000000000003E-2</c:v>
                </c:pt>
                <c:pt idx="11">
                  <c:v>4.5000000000000005E-2</c:v>
                </c:pt>
                <c:pt idx="12">
                  <c:v>4.5900000000000003E-2</c:v>
                </c:pt>
                <c:pt idx="13">
                  <c:v>4.6599999999999996E-2</c:v>
                </c:pt>
                <c:pt idx="14" formatCode="0.0%">
                  <c:v>4.7000000000000007E-2</c:v>
                </c:pt>
                <c:pt idx="15">
                  <c:v>4.7400000000000005E-2</c:v>
                </c:pt>
                <c:pt idx="16">
                  <c:v>4.9300000000000004E-2</c:v>
                </c:pt>
                <c:pt idx="17">
                  <c:v>4.9900000000000007E-2</c:v>
                </c:pt>
                <c:pt idx="18">
                  <c:v>5.1199999999999996E-2</c:v>
                </c:pt>
                <c:pt idx="19">
                  <c:v>5.6400000000000006E-2</c:v>
                </c:pt>
                <c:pt idx="20">
                  <c:v>5.3800000000000008E-2</c:v>
                </c:pt>
                <c:pt idx="21">
                  <c:v>5.4400000000000011E-2</c:v>
                </c:pt>
                <c:pt idx="22">
                  <c:v>5.62E-2</c:v>
                </c:pt>
                <c:pt idx="23">
                  <c:v>6.0400000000000009E-2</c:v>
                </c:pt>
                <c:pt idx="24">
                  <c:v>5.8299999999999998E-2</c:v>
                </c:pt>
                <c:pt idx="25">
                  <c:v>5.8500000000000003E-2</c:v>
                </c:pt>
                <c:pt idx="26">
                  <c:v>6.0800000000000007E-2</c:v>
                </c:pt>
                <c:pt idx="27">
                  <c:v>6.1400000000000003E-2</c:v>
                </c:pt>
                <c:pt idx="28">
                  <c:v>6.1400000000000003E-2</c:v>
                </c:pt>
                <c:pt idx="29">
                  <c:v>6.2800000000000022E-2</c:v>
                </c:pt>
                <c:pt idx="30">
                  <c:v>6.3200000000000006E-2</c:v>
                </c:pt>
                <c:pt idx="31">
                  <c:v>6.4699999999999994E-2</c:v>
                </c:pt>
                <c:pt idx="32">
                  <c:v>6.7000000000000004E-2</c:v>
                </c:pt>
                <c:pt idx="33">
                  <c:v>6.7500000000000004E-2</c:v>
                </c:pt>
                <c:pt idx="34">
                  <c:v>6.8600000000000008E-2</c:v>
                </c:pt>
                <c:pt idx="35">
                  <c:v>6.88E-2</c:v>
                </c:pt>
                <c:pt idx="36">
                  <c:v>6.8699999999999997E-2</c:v>
                </c:pt>
                <c:pt idx="37">
                  <c:v>6.8600000000000008E-2</c:v>
                </c:pt>
                <c:pt idx="38">
                  <c:v>6.9400000000000017E-2</c:v>
                </c:pt>
                <c:pt idx="39">
                  <c:v>6.9900000000000004E-2</c:v>
                </c:pt>
                <c:pt idx="40">
                  <c:v>7.0400000000000004E-2</c:v>
                </c:pt>
                <c:pt idx="41">
                  <c:v>7.010000000000001E-2</c:v>
                </c:pt>
                <c:pt idx="42">
                  <c:v>6.9900000000000004E-2</c:v>
                </c:pt>
                <c:pt idx="43">
                  <c:v>6.9300000000000014E-2</c:v>
                </c:pt>
                <c:pt idx="44">
                  <c:v>6.9400000000000017E-2</c:v>
                </c:pt>
                <c:pt idx="45">
                  <c:v>7.0900000000000019E-2</c:v>
                </c:pt>
                <c:pt idx="46">
                  <c:v>7.0699999999999999E-2</c:v>
                </c:pt>
                <c:pt idx="47">
                  <c:v>7.0499999999999993E-2</c:v>
                </c:pt>
                <c:pt idx="48">
                  <c:v>7.0400000000000004E-2</c:v>
                </c:pt>
                <c:pt idx="49">
                  <c:v>7.060000000000001E-2</c:v>
                </c:pt>
                <c:pt idx="50">
                  <c:v>7.010000000000001E-2</c:v>
                </c:pt>
                <c:pt idx="51">
                  <c:v>6.9900000000000004E-2</c:v>
                </c:pt>
                <c:pt idx="52">
                  <c:v>6.9900000000000004E-2</c:v>
                </c:pt>
                <c:pt idx="53">
                  <c:v>6.8600000000000008E-2</c:v>
                </c:pt>
                <c:pt idx="54">
                  <c:v>6.9200000000000012E-2</c:v>
                </c:pt>
                <c:pt idx="55">
                  <c:v>6.8499999999999991E-2</c:v>
                </c:pt>
                <c:pt idx="56">
                  <c:v>6.8499999999999991E-2</c:v>
                </c:pt>
                <c:pt idx="57">
                  <c:v>6.720000000000001E-2</c:v>
                </c:pt>
                <c:pt idx="58">
                  <c:v>6.7599999999999993E-2</c:v>
                </c:pt>
                <c:pt idx="59">
                  <c:v>6.7299999999999999E-2</c:v>
                </c:pt>
                <c:pt idx="60">
                  <c:v>6.6699999999999995E-2</c:v>
                </c:pt>
                <c:pt idx="61">
                  <c:v>6.4100000000000004E-2</c:v>
                </c:pt>
                <c:pt idx="62">
                  <c:v>6.1000000000000006E-2</c:v>
                </c:pt>
                <c:pt idx="63">
                  <c:v>5.7400000000000007E-2</c:v>
                </c:pt>
                <c:pt idx="64">
                  <c:v>5.5199999999999999E-2</c:v>
                </c:pt>
                <c:pt idx="65">
                  <c:v>5.2800000000000007E-2</c:v>
                </c:pt>
                <c:pt idx="66">
                  <c:v>5.0300000000000011E-2</c:v>
                </c:pt>
                <c:pt idx="67">
                  <c:v>4.7000000000000007E-2</c:v>
                </c:pt>
                <c:pt idx="68">
                  <c:v>4.4000000000000011E-2</c:v>
                </c:pt>
                <c:pt idx="69">
                  <c:v>4.2100000000000005E-2</c:v>
                </c:pt>
                <c:pt idx="70">
                  <c:v>4.0199999999999993E-2</c:v>
                </c:pt>
                <c:pt idx="71">
                  <c:v>3.8599999999999995E-2</c:v>
                </c:pt>
                <c:pt idx="72">
                  <c:v>3.7200000000000011E-2</c:v>
                </c:pt>
                <c:pt idx="73">
                  <c:v>3.61E-2</c:v>
                </c:pt>
                <c:pt idx="74">
                  <c:v>3.4799999999999998E-2</c:v>
                </c:pt>
                <c:pt idx="75">
                  <c:v>3.3500000000000002E-2</c:v>
                </c:pt>
                <c:pt idx="76">
                  <c:v>3.2700000000000007E-2</c:v>
                </c:pt>
                <c:pt idx="77">
                  <c:v>3.2000000000000008E-2</c:v>
                </c:pt>
                <c:pt idx="78">
                  <c:v>3.1100000000000003E-2</c:v>
                </c:pt>
                <c:pt idx="79">
                  <c:v>3.0200000000000005E-2</c:v>
                </c:pt>
                <c:pt idx="80">
                  <c:v>3.0000000000000002E-2</c:v>
                </c:pt>
                <c:pt idx="81">
                  <c:v>2.9600000000000001E-2</c:v>
                </c:pt>
                <c:pt idx="82">
                  <c:v>2.8799999999999999E-2</c:v>
                </c:pt>
                <c:pt idx="83">
                  <c:v>2.7900000000000005E-2</c:v>
                </c:pt>
                <c:pt idx="84">
                  <c:v>2.6900000000000004E-2</c:v>
                </c:pt>
                <c:pt idx="85">
                  <c:v>2.5999999999999999E-2</c:v>
                </c:pt>
                <c:pt idx="86">
                  <c:v>2.5000000000000001E-2</c:v>
                </c:pt>
                <c:pt idx="87">
                  <c:v>2.4799999999999999E-2</c:v>
                </c:pt>
                <c:pt idx="88">
                  <c:v>2.4600000000000004E-2</c:v>
                </c:pt>
                <c:pt idx="89">
                  <c:v>2.4500000000000001E-2</c:v>
                </c:pt>
                <c:pt idx="90">
                  <c:v>2.4400000000000002E-2</c:v>
                </c:pt>
                <c:pt idx="91">
                  <c:v>2.4299999999999999E-2</c:v>
                </c:pt>
                <c:pt idx="92">
                  <c:v>2.4299999999999999E-2</c:v>
                </c:pt>
                <c:pt idx="93">
                  <c:v>2.3699999999999999E-2</c:v>
                </c:pt>
                <c:pt idx="94">
                  <c:v>2.3299999999999998E-2</c:v>
                </c:pt>
                <c:pt idx="95">
                  <c:v>2.3199999999999995E-2</c:v>
                </c:pt>
                <c:pt idx="96">
                  <c:v>2.2900000000000004E-2</c:v>
                </c:pt>
                <c:pt idx="97">
                  <c:v>2.240000000000001E-2</c:v>
                </c:pt>
                <c:pt idx="98">
                  <c:v>2.2200000000000004E-2</c:v>
                </c:pt>
                <c:pt idx="99">
                  <c:v>2.2100000000000002E-2</c:v>
                </c:pt>
                <c:pt idx="100">
                  <c:v>2.1900000000000003E-2</c:v>
                </c:pt>
                <c:pt idx="101">
                  <c:v>2.1700000000000001E-2</c:v>
                </c:pt>
                <c:pt idx="102">
                  <c:v>2.1500000000000002E-2</c:v>
                </c:pt>
                <c:pt idx="103">
                  <c:v>2.1399999999999999E-2</c:v>
                </c:pt>
                <c:pt idx="104">
                  <c:v>2.1500000000000002E-2</c:v>
                </c:pt>
                <c:pt idx="105">
                  <c:v>2.1400000000000002E-2</c:v>
                </c:pt>
                <c:pt idx="106">
                  <c:v>2.1600000000000005E-2</c:v>
                </c:pt>
                <c:pt idx="107">
                  <c:v>2.1800000000000003E-2</c:v>
                </c:pt>
                <c:pt idx="108">
                  <c:v>2.2100000000000002E-2</c:v>
                </c:pt>
                <c:pt idx="109">
                  <c:v>2.2100000000000002E-2</c:v>
                </c:pt>
                <c:pt idx="110">
                  <c:v>2.2200000000000004E-2</c:v>
                </c:pt>
                <c:pt idx="111">
                  <c:v>2.2200000000000004E-2</c:v>
                </c:pt>
                <c:pt idx="112">
                  <c:v>2.2200000000000004E-2</c:v>
                </c:pt>
                <c:pt idx="113">
                  <c:v>2.2000000000000006E-2</c:v>
                </c:pt>
                <c:pt idx="114">
                  <c:v>2.1900000000000003E-2</c:v>
                </c:pt>
                <c:pt idx="115">
                  <c:v>2.1800000000000003E-2</c:v>
                </c:pt>
                <c:pt idx="116">
                  <c:v>2.1700000000000001E-2</c:v>
                </c:pt>
                <c:pt idx="117">
                  <c:v>2.1600000000000005E-2</c:v>
                </c:pt>
                <c:pt idx="118">
                  <c:v>2.1400000000000002E-2</c:v>
                </c:pt>
                <c:pt idx="119">
                  <c:v>2.1400000000000002E-2</c:v>
                </c:pt>
                <c:pt idx="120">
                  <c:v>2.1000000000000005E-2</c:v>
                </c:pt>
                <c:pt idx="121">
                  <c:v>2.1000000000000005E-2</c:v>
                </c:pt>
                <c:pt idx="122">
                  <c:v>2.0799999999999999E-2</c:v>
                </c:pt>
                <c:pt idx="123">
                  <c:v>2.07E-2</c:v>
                </c:pt>
                <c:pt idx="124">
                  <c:v>2.07E-2</c:v>
                </c:pt>
                <c:pt idx="125">
                  <c:v>2.0799999999999999E-2</c:v>
                </c:pt>
                <c:pt idx="126">
                  <c:v>2.0799999999999999E-2</c:v>
                </c:pt>
                <c:pt idx="127">
                  <c:v>2.1500000000000002E-2</c:v>
                </c:pt>
                <c:pt idx="128">
                  <c:v>2.1600000000000005E-2</c:v>
                </c:pt>
                <c:pt idx="129">
                  <c:v>2.1700000000000001E-2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7-4DAA-A228-8589F32F0D52}"/>
            </c:ext>
          </c:extLst>
        </c:ser>
        <c:ser>
          <c:idx val="1"/>
          <c:order val="1"/>
          <c:tx>
            <c:v>ΕΛΛΑΔΑ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Φύλλο2!$A$5:$A$136</c:f>
              <c:numCache>
                <c:formatCode>d\-mmm</c:formatCode>
                <c:ptCount val="132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43975</c:v>
                </c:pt>
                <c:pt idx="62">
                  <c:v>43982</c:v>
                </c:pt>
                <c:pt idx="63">
                  <c:v>43989</c:v>
                </c:pt>
                <c:pt idx="64">
                  <c:v>43996</c:v>
                </c:pt>
                <c:pt idx="65">
                  <c:v>44003</c:v>
                </c:pt>
                <c:pt idx="66">
                  <c:v>44010</c:v>
                </c:pt>
                <c:pt idx="67">
                  <c:v>44016</c:v>
                </c:pt>
                <c:pt idx="68">
                  <c:v>44025</c:v>
                </c:pt>
                <c:pt idx="69">
                  <c:v>44031</c:v>
                </c:pt>
                <c:pt idx="70">
                  <c:v>44038</c:v>
                </c:pt>
                <c:pt idx="71">
                  <c:v>44043</c:v>
                </c:pt>
                <c:pt idx="72">
                  <c:v>44051</c:v>
                </c:pt>
                <c:pt idx="73">
                  <c:v>44058</c:v>
                </c:pt>
                <c:pt idx="74">
                  <c:v>44065</c:v>
                </c:pt>
                <c:pt idx="75">
                  <c:v>44074</c:v>
                </c:pt>
                <c:pt idx="76">
                  <c:v>44080</c:v>
                </c:pt>
                <c:pt idx="77">
                  <c:v>44087</c:v>
                </c:pt>
                <c:pt idx="78">
                  <c:v>44094</c:v>
                </c:pt>
                <c:pt idx="79">
                  <c:v>44101</c:v>
                </c:pt>
                <c:pt idx="80">
                  <c:v>44104</c:v>
                </c:pt>
                <c:pt idx="81">
                  <c:v>44108</c:v>
                </c:pt>
                <c:pt idx="82">
                  <c:v>44115</c:v>
                </c:pt>
                <c:pt idx="83">
                  <c:v>44122</c:v>
                </c:pt>
                <c:pt idx="84">
                  <c:v>44129</c:v>
                </c:pt>
                <c:pt idx="85">
                  <c:v>44135</c:v>
                </c:pt>
                <c:pt idx="86">
                  <c:v>44143</c:v>
                </c:pt>
                <c:pt idx="87">
                  <c:v>44145</c:v>
                </c:pt>
                <c:pt idx="88">
                  <c:v>44146</c:v>
                </c:pt>
                <c:pt idx="89">
                  <c:v>44147</c:v>
                </c:pt>
                <c:pt idx="90">
                  <c:v>44148</c:v>
                </c:pt>
                <c:pt idx="91">
                  <c:v>44149</c:v>
                </c:pt>
                <c:pt idx="92">
                  <c:v>44150</c:v>
                </c:pt>
                <c:pt idx="93">
                  <c:v>44157</c:v>
                </c:pt>
                <c:pt idx="94">
                  <c:v>44164</c:v>
                </c:pt>
                <c:pt idx="95">
                  <c:v>44165</c:v>
                </c:pt>
                <c:pt idx="96">
                  <c:v>44171</c:v>
                </c:pt>
                <c:pt idx="97">
                  <c:v>44178</c:v>
                </c:pt>
                <c:pt idx="98">
                  <c:v>44180</c:v>
                </c:pt>
                <c:pt idx="99">
                  <c:v>44185</c:v>
                </c:pt>
                <c:pt idx="100">
                  <c:v>44192</c:v>
                </c:pt>
                <c:pt idx="101">
                  <c:v>44199</c:v>
                </c:pt>
                <c:pt idx="102">
                  <c:v>44206</c:v>
                </c:pt>
                <c:pt idx="103">
                  <c:v>44213</c:v>
                </c:pt>
                <c:pt idx="104">
                  <c:v>44220</c:v>
                </c:pt>
                <c:pt idx="105">
                  <c:v>44221</c:v>
                </c:pt>
                <c:pt idx="106">
                  <c:v>44227</c:v>
                </c:pt>
                <c:pt idx="107">
                  <c:v>44234</c:v>
                </c:pt>
                <c:pt idx="108">
                  <c:v>44241</c:v>
                </c:pt>
                <c:pt idx="109">
                  <c:v>44248</c:v>
                </c:pt>
                <c:pt idx="110">
                  <c:v>44255</c:v>
                </c:pt>
                <c:pt idx="111">
                  <c:v>44262</c:v>
                </c:pt>
                <c:pt idx="112">
                  <c:v>44269</c:v>
                </c:pt>
                <c:pt idx="113">
                  <c:v>44276</c:v>
                </c:pt>
                <c:pt idx="114">
                  <c:v>44283</c:v>
                </c:pt>
                <c:pt idx="115">
                  <c:v>44286</c:v>
                </c:pt>
                <c:pt idx="116">
                  <c:v>44290</c:v>
                </c:pt>
                <c:pt idx="117">
                  <c:v>44297</c:v>
                </c:pt>
                <c:pt idx="118">
                  <c:v>44304</c:v>
                </c:pt>
                <c:pt idx="119">
                  <c:v>44311</c:v>
                </c:pt>
                <c:pt idx="120">
                  <c:v>44316</c:v>
                </c:pt>
                <c:pt idx="121">
                  <c:v>44318</c:v>
                </c:pt>
                <c:pt idx="122">
                  <c:v>44325</c:v>
                </c:pt>
                <c:pt idx="123">
                  <c:v>44332</c:v>
                </c:pt>
                <c:pt idx="124">
                  <c:v>44339</c:v>
                </c:pt>
                <c:pt idx="125">
                  <c:v>44346</c:v>
                </c:pt>
                <c:pt idx="126">
                  <c:v>44347</c:v>
                </c:pt>
                <c:pt idx="127">
                  <c:v>44353</c:v>
                </c:pt>
                <c:pt idx="128">
                  <c:v>44360</c:v>
                </c:pt>
                <c:pt idx="129">
                  <c:v>44367</c:v>
                </c:pt>
                <c:pt idx="130">
                  <c:v>44374</c:v>
                </c:pt>
                <c:pt idx="131">
                  <c:v>44377</c:v>
                </c:pt>
              </c:numCache>
            </c:numRef>
          </c:cat>
          <c:val>
            <c:numRef>
              <c:f>Φύλλο2!$C$5:$C$136</c:f>
              <c:numCache>
                <c:formatCode>0.00%</c:formatCode>
                <c:ptCount val="132"/>
                <c:pt idx="0">
                  <c:v>1.2100000000000001E-2</c:v>
                </c:pt>
                <c:pt idx="1">
                  <c:v>1.2100000000000001E-2</c:v>
                </c:pt>
                <c:pt idx="2">
                  <c:v>1.2900000000000002E-2</c:v>
                </c:pt>
                <c:pt idx="3">
                  <c:v>1.2E-2</c:v>
                </c:pt>
                <c:pt idx="4">
                  <c:v>1.2900000000000002E-2</c:v>
                </c:pt>
                <c:pt idx="5">
                  <c:v>1.8200000000000004E-2</c:v>
                </c:pt>
                <c:pt idx="6">
                  <c:v>2.4500000000000001E-2</c:v>
                </c:pt>
                <c:pt idx="7">
                  <c:v>2.3699999999999999E-2</c:v>
                </c:pt>
                <c:pt idx="8">
                  <c:v>2.4500000000000001E-2</c:v>
                </c:pt>
                <c:pt idx="9">
                  <c:v>2.4500000000000001E-2</c:v>
                </c:pt>
                <c:pt idx="10">
                  <c:v>2.6800000000000004E-2</c:v>
                </c:pt>
                <c:pt idx="11">
                  <c:v>2.9100000000000001E-2</c:v>
                </c:pt>
                <c:pt idx="12">
                  <c:v>2.9000000000000001E-2</c:v>
                </c:pt>
                <c:pt idx="13">
                  <c:v>3.0200000000000005E-2</c:v>
                </c:pt>
                <c:pt idx="14">
                  <c:v>3.2900000000000006E-2</c:v>
                </c:pt>
                <c:pt idx="15">
                  <c:v>3.5500000000000004E-2</c:v>
                </c:pt>
                <c:pt idx="16">
                  <c:v>3.7300000000000007E-2</c:v>
                </c:pt>
                <c:pt idx="17">
                  <c:v>3.5300000000000005E-2</c:v>
                </c:pt>
                <c:pt idx="18">
                  <c:v>3.4300000000000004E-2</c:v>
                </c:pt>
                <c:pt idx="19">
                  <c:v>3.6600000000000008E-2</c:v>
                </c:pt>
                <c:pt idx="20">
                  <c:v>4.0599999999999997E-2</c:v>
                </c:pt>
                <c:pt idx="21">
                  <c:v>4.0599999999999997E-2</c:v>
                </c:pt>
                <c:pt idx="22">
                  <c:v>4.5000000000000005E-2</c:v>
                </c:pt>
                <c:pt idx="23">
                  <c:v>4.4200000000000003E-2</c:v>
                </c:pt>
                <c:pt idx="24">
                  <c:v>4.4100000000000007E-2</c:v>
                </c:pt>
                <c:pt idx="25">
                  <c:v>4.3999999999999997E-2</c:v>
                </c:pt>
                <c:pt idx="26">
                  <c:v>4.4800000000000006E-2</c:v>
                </c:pt>
                <c:pt idx="27">
                  <c:v>4.4600000000000008E-2</c:v>
                </c:pt>
                <c:pt idx="28">
                  <c:v>4.6400000000000004E-2</c:v>
                </c:pt>
                <c:pt idx="29">
                  <c:v>4.6199999999999998E-2</c:v>
                </c:pt>
                <c:pt idx="30">
                  <c:v>4.65E-2</c:v>
                </c:pt>
                <c:pt idx="31">
                  <c:v>4.65E-2</c:v>
                </c:pt>
                <c:pt idx="32">
                  <c:v>4.7600000000000003E-2</c:v>
                </c:pt>
                <c:pt idx="33">
                  <c:v>4.8599999999999997E-2</c:v>
                </c:pt>
                <c:pt idx="34">
                  <c:v>4.9200000000000008E-2</c:v>
                </c:pt>
                <c:pt idx="35">
                  <c:v>5.0599999999999999E-2</c:v>
                </c:pt>
                <c:pt idx="36">
                  <c:v>5.2100000000000007E-2</c:v>
                </c:pt>
                <c:pt idx="37">
                  <c:v>5.0400000000000007E-2</c:v>
                </c:pt>
                <c:pt idx="38">
                  <c:v>5.0299999999999997E-2</c:v>
                </c:pt>
                <c:pt idx="39">
                  <c:v>5.0800000000000005E-2</c:v>
                </c:pt>
                <c:pt idx="40">
                  <c:v>5.2200000000000003E-2</c:v>
                </c:pt>
                <c:pt idx="41">
                  <c:v>5.1900000000000002E-2</c:v>
                </c:pt>
                <c:pt idx="42">
                  <c:v>5.3199999999999997E-2</c:v>
                </c:pt>
                <c:pt idx="43">
                  <c:v>5.3699999999999998E-2</c:v>
                </c:pt>
                <c:pt idx="44">
                  <c:v>5.3800000000000008E-2</c:v>
                </c:pt>
                <c:pt idx="45">
                  <c:v>5.3999999999999999E-2</c:v>
                </c:pt>
                <c:pt idx="46">
                  <c:v>5.3999999999999999E-2</c:v>
                </c:pt>
                <c:pt idx="47">
                  <c:v>5.3600000000000002E-2</c:v>
                </c:pt>
                <c:pt idx="48">
                  <c:v>5.4600000000000003E-2</c:v>
                </c:pt>
                <c:pt idx="49">
                  <c:v>5.4800000000000008E-2</c:v>
                </c:pt>
                <c:pt idx="50">
                  <c:v>5.5500000000000008E-2</c:v>
                </c:pt>
                <c:pt idx="51">
                  <c:v>5.5300000000000009E-2</c:v>
                </c:pt>
                <c:pt idx="52">
                  <c:v>5.5700000000000006E-2</c:v>
                </c:pt>
                <c:pt idx="53">
                  <c:v>5.5700000000000006E-2</c:v>
                </c:pt>
                <c:pt idx="54">
                  <c:v>5.5600000000000004E-2</c:v>
                </c:pt>
                <c:pt idx="55">
                  <c:v>5.5400000000000005E-2</c:v>
                </c:pt>
                <c:pt idx="56">
                  <c:v>5.5400000000000005E-2</c:v>
                </c:pt>
                <c:pt idx="57">
                  <c:v>5.62E-2</c:v>
                </c:pt>
                <c:pt idx="58">
                  <c:v>5.6899999999999999E-2</c:v>
                </c:pt>
                <c:pt idx="59">
                  <c:v>5.7500000000000009E-2</c:v>
                </c:pt>
                <c:pt idx="60">
                  <c:v>5.7500000000000009E-2</c:v>
                </c:pt>
                <c:pt idx="61">
                  <c:v>5.9400000000000008E-2</c:v>
                </c:pt>
                <c:pt idx="62">
                  <c:v>6.0000000000000005E-2</c:v>
                </c:pt>
                <c:pt idx="63">
                  <c:v>6.0100000000000008E-2</c:v>
                </c:pt>
                <c:pt idx="64">
                  <c:v>5.8800000000000005E-2</c:v>
                </c:pt>
                <c:pt idx="65">
                  <c:v>5.3300000000000007E-2</c:v>
                </c:pt>
                <c:pt idx="66">
                  <c:v>5.8400000000000007E-2</c:v>
                </c:pt>
                <c:pt idx="67">
                  <c:v>5.4500000000000007E-2</c:v>
                </c:pt>
                <c:pt idx="68">
                  <c:v>5.0400000000000007E-2</c:v>
                </c:pt>
                <c:pt idx="69">
                  <c:v>4.8400000000000006E-2</c:v>
                </c:pt>
                <c:pt idx="70">
                  <c:v>4.82E-2</c:v>
                </c:pt>
                <c:pt idx="71">
                  <c:v>4.5999999999999999E-2</c:v>
                </c:pt>
                <c:pt idx="72">
                  <c:v>3.8900000000000004E-2</c:v>
                </c:pt>
                <c:pt idx="73">
                  <c:v>3.4599999999999999E-2</c:v>
                </c:pt>
                <c:pt idx="74">
                  <c:v>2.86E-2</c:v>
                </c:pt>
                <c:pt idx="75">
                  <c:v>2.5800000000000003E-2</c:v>
                </c:pt>
                <c:pt idx="76">
                  <c:v>2.4600000000000004E-2</c:v>
                </c:pt>
                <c:pt idx="77">
                  <c:v>2.3E-2</c:v>
                </c:pt>
                <c:pt idx="78">
                  <c:v>2.2300000000000004E-2</c:v>
                </c:pt>
                <c:pt idx="79">
                  <c:v>2.1700000000000001E-2</c:v>
                </c:pt>
                <c:pt idx="80">
                  <c:v>2.1200000000000004E-2</c:v>
                </c:pt>
                <c:pt idx="81">
                  <c:v>2.1200000000000004E-2</c:v>
                </c:pt>
                <c:pt idx="82">
                  <c:v>2.01E-2</c:v>
                </c:pt>
                <c:pt idx="83">
                  <c:v>1.77E-2</c:v>
                </c:pt>
                <c:pt idx="84">
                  <c:v>1.8599999999999998E-2</c:v>
                </c:pt>
                <c:pt idx="85">
                  <c:v>1.5900000000000001E-2</c:v>
                </c:pt>
                <c:pt idx="86">
                  <c:v>1.3800000000000003E-2</c:v>
                </c:pt>
                <c:pt idx="87">
                  <c:v>1.43E-2</c:v>
                </c:pt>
                <c:pt idx="88">
                  <c:v>1.43E-2</c:v>
                </c:pt>
                <c:pt idx="89">
                  <c:v>1.4400000000000001E-2</c:v>
                </c:pt>
                <c:pt idx="90">
                  <c:v>1.43E-2</c:v>
                </c:pt>
                <c:pt idx="91">
                  <c:v>1.4199999999999996E-2</c:v>
                </c:pt>
                <c:pt idx="92">
                  <c:v>1.4900000000000002E-2</c:v>
                </c:pt>
                <c:pt idx="93">
                  <c:v>1.7999999999999999E-2</c:v>
                </c:pt>
                <c:pt idx="94">
                  <c:v>2.2300000000000004E-2</c:v>
                </c:pt>
                <c:pt idx="95">
                  <c:v>2.2800000000000001E-2</c:v>
                </c:pt>
                <c:pt idx="96">
                  <c:v>2.6000000000000002E-2</c:v>
                </c:pt>
                <c:pt idx="97">
                  <c:v>2.9100000000000001E-2</c:v>
                </c:pt>
                <c:pt idx="98">
                  <c:v>2.9900000000000006E-2</c:v>
                </c:pt>
                <c:pt idx="99">
                  <c:v>3.1800000000000002E-2</c:v>
                </c:pt>
                <c:pt idx="100">
                  <c:v>3.4000000000000002E-2</c:v>
                </c:pt>
                <c:pt idx="101">
                  <c:v>3.5400000000000001E-2</c:v>
                </c:pt>
                <c:pt idx="102">
                  <c:v>3.6400000000000009E-2</c:v>
                </c:pt>
                <c:pt idx="103">
                  <c:v>3.6799999999999999E-2</c:v>
                </c:pt>
                <c:pt idx="104">
                  <c:v>3.7100000000000001E-2</c:v>
                </c:pt>
                <c:pt idx="105">
                  <c:v>3.7200000000000004E-2</c:v>
                </c:pt>
                <c:pt idx="106">
                  <c:v>3.6900000000000002E-2</c:v>
                </c:pt>
                <c:pt idx="107">
                  <c:v>3.6400000000000009E-2</c:v>
                </c:pt>
                <c:pt idx="108">
                  <c:v>3.5600000000000007E-2</c:v>
                </c:pt>
                <c:pt idx="109">
                  <c:v>3.500000000000001E-2</c:v>
                </c:pt>
                <c:pt idx="110">
                  <c:v>3.4000000000000002E-2</c:v>
                </c:pt>
                <c:pt idx="111">
                  <c:v>3.2900000000000006E-2</c:v>
                </c:pt>
                <c:pt idx="112">
                  <c:v>3.2100000000000004E-2</c:v>
                </c:pt>
                <c:pt idx="113">
                  <c:v>3.15E-2</c:v>
                </c:pt>
                <c:pt idx="114">
                  <c:v>3.1000000000000003E-2</c:v>
                </c:pt>
                <c:pt idx="115">
                  <c:v>3.0600000000000002E-2</c:v>
                </c:pt>
                <c:pt idx="116">
                  <c:v>3.0400000000000003E-2</c:v>
                </c:pt>
                <c:pt idx="117">
                  <c:v>3.0100000000000002E-2</c:v>
                </c:pt>
                <c:pt idx="118">
                  <c:v>3.0000000000000002E-2</c:v>
                </c:pt>
                <c:pt idx="119">
                  <c:v>2.9900000000000006E-2</c:v>
                </c:pt>
                <c:pt idx="120">
                  <c:v>3.0100000000000002E-2</c:v>
                </c:pt>
                <c:pt idx="121">
                  <c:v>3.0300000000000001E-2</c:v>
                </c:pt>
                <c:pt idx="122">
                  <c:v>3.0500000000000003E-2</c:v>
                </c:pt>
                <c:pt idx="123">
                  <c:v>3.0300000000000001E-2</c:v>
                </c:pt>
                <c:pt idx="124">
                  <c:v>3.0200000000000005E-2</c:v>
                </c:pt>
                <c:pt idx="125">
                  <c:v>3.0000000000000002E-2</c:v>
                </c:pt>
                <c:pt idx="126">
                  <c:v>3.0100000000000002E-2</c:v>
                </c:pt>
                <c:pt idx="127">
                  <c:v>2.9900000000000006E-2</c:v>
                </c:pt>
                <c:pt idx="128">
                  <c:v>3.0000000000000002E-2</c:v>
                </c:pt>
                <c:pt idx="129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27-4DAA-A228-8589F32F0D52}"/>
            </c:ext>
          </c:extLst>
        </c:ser>
        <c:dLbls/>
        <c:marker val="1"/>
        <c:axId val="147208832"/>
        <c:axId val="147210624"/>
      </c:lineChart>
      <c:dateAx>
        <c:axId val="147208832"/>
        <c:scaling>
          <c:orientation val="minMax"/>
        </c:scaling>
        <c:axPos val="b"/>
        <c:numFmt formatCode="d\-mmm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210624"/>
        <c:crosses val="autoZero"/>
        <c:auto val="1"/>
        <c:lblOffset val="100"/>
        <c:baseTimeUnit val="days"/>
      </c:dateAx>
      <c:valAx>
        <c:axId val="147210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720883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gradFill>
      <a:gsLst>
        <a:gs pos="0">
          <a:srgbClr val="FFCC66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/>
              <a:t>ΑΡΙΘΜΟΣ ΔΙΑΣΩΛΗΝΩΜΕΝΩΝ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6183866463527169E-2"/>
          <c:y val="0.15891429052686201"/>
          <c:w val="0.93334867092230767"/>
          <c:h val="0.6687120880723243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Φύλλο2!$A$147:$A$316</c:f>
              <c:numCache>
                <c:formatCode>d\-mmm</c:formatCode>
                <c:ptCount val="170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  <c:pt idx="34">
                  <c:v>43941</c:v>
                </c:pt>
                <c:pt idx="35">
                  <c:v>43942</c:v>
                </c:pt>
                <c:pt idx="36">
                  <c:v>43943</c:v>
                </c:pt>
                <c:pt idx="37">
                  <c:v>43944</c:v>
                </c:pt>
                <c:pt idx="38">
                  <c:v>43945</c:v>
                </c:pt>
                <c:pt idx="39">
                  <c:v>43946</c:v>
                </c:pt>
                <c:pt idx="40">
                  <c:v>43947</c:v>
                </c:pt>
                <c:pt idx="41">
                  <c:v>43948</c:v>
                </c:pt>
                <c:pt idx="42">
                  <c:v>43949</c:v>
                </c:pt>
                <c:pt idx="43">
                  <c:v>43950</c:v>
                </c:pt>
                <c:pt idx="44">
                  <c:v>43951</c:v>
                </c:pt>
                <c:pt idx="45">
                  <c:v>43952</c:v>
                </c:pt>
                <c:pt idx="46">
                  <c:v>43953</c:v>
                </c:pt>
                <c:pt idx="47">
                  <c:v>43954</c:v>
                </c:pt>
                <c:pt idx="48">
                  <c:v>43955</c:v>
                </c:pt>
                <c:pt idx="49">
                  <c:v>43956</c:v>
                </c:pt>
                <c:pt idx="50">
                  <c:v>43957</c:v>
                </c:pt>
                <c:pt idx="51">
                  <c:v>43958</c:v>
                </c:pt>
                <c:pt idx="52">
                  <c:v>43959</c:v>
                </c:pt>
                <c:pt idx="53">
                  <c:v>43960</c:v>
                </c:pt>
                <c:pt idx="54">
                  <c:v>43961</c:v>
                </c:pt>
                <c:pt idx="55">
                  <c:v>43962</c:v>
                </c:pt>
                <c:pt idx="56">
                  <c:v>43963</c:v>
                </c:pt>
                <c:pt idx="57">
                  <c:v>43964</c:v>
                </c:pt>
                <c:pt idx="58">
                  <c:v>43965</c:v>
                </c:pt>
                <c:pt idx="59">
                  <c:v>43966</c:v>
                </c:pt>
                <c:pt idx="60">
                  <c:v>43967</c:v>
                </c:pt>
                <c:pt idx="61">
                  <c:v>43968</c:v>
                </c:pt>
                <c:pt idx="62">
                  <c:v>43975</c:v>
                </c:pt>
                <c:pt idx="63">
                  <c:v>43982</c:v>
                </c:pt>
                <c:pt idx="64">
                  <c:v>43986</c:v>
                </c:pt>
                <c:pt idx="65">
                  <c:v>43990</c:v>
                </c:pt>
                <c:pt idx="66">
                  <c:v>43996</c:v>
                </c:pt>
                <c:pt idx="67">
                  <c:v>44003</c:v>
                </c:pt>
                <c:pt idx="68">
                  <c:v>44010</c:v>
                </c:pt>
                <c:pt idx="69">
                  <c:v>44012</c:v>
                </c:pt>
                <c:pt idx="70">
                  <c:v>44017</c:v>
                </c:pt>
                <c:pt idx="71">
                  <c:v>44025</c:v>
                </c:pt>
                <c:pt idx="72">
                  <c:v>44031</c:v>
                </c:pt>
                <c:pt idx="73">
                  <c:v>44038</c:v>
                </c:pt>
                <c:pt idx="74">
                  <c:v>44043</c:v>
                </c:pt>
                <c:pt idx="75">
                  <c:v>44051</c:v>
                </c:pt>
                <c:pt idx="76">
                  <c:v>44058</c:v>
                </c:pt>
                <c:pt idx="77">
                  <c:v>44065</c:v>
                </c:pt>
                <c:pt idx="78">
                  <c:v>44074</c:v>
                </c:pt>
                <c:pt idx="79">
                  <c:v>44080</c:v>
                </c:pt>
                <c:pt idx="80">
                  <c:v>44087</c:v>
                </c:pt>
                <c:pt idx="81">
                  <c:v>44094</c:v>
                </c:pt>
                <c:pt idx="82">
                  <c:v>44101</c:v>
                </c:pt>
                <c:pt idx="83">
                  <c:v>44104</c:v>
                </c:pt>
                <c:pt idx="84">
                  <c:v>44108</c:v>
                </c:pt>
                <c:pt idx="85">
                  <c:v>44114</c:v>
                </c:pt>
                <c:pt idx="86">
                  <c:v>44115</c:v>
                </c:pt>
                <c:pt idx="87">
                  <c:v>44122</c:v>
                </c:pt>
                <c:pt idx="88">
                  <c:v>44129</c:v>
                </c:pt>
                <c:pt idx="89">
                  <c:v>44135</c:v>
                </c:pt>
                <c:pt idx="90">
                  <c:v>44143</c:v>
                </c:pt>
                <c:pt idx="91">
                  <c:v>44146</c:v>
                </c:pt>
                <c:pt idx="92">
                  <c:v>44147</c:v>
                </c:pt>
                <c:pt idx="93">
                  <c:v>44148</c:v>
                </c:pt>
                <c:pt idx="94">
                  <c:v>44149</c:v>
                </c:pt>
                <c:pt idx="95">
                  <c:v>44150</c:v>
                </c:pt>
                <c:pt idx="96">
                  <c:v>44151</c:v>
                </c:pt>
                <c:pt idx="97">
                  <c:v>44152</c:v>
                </c:pt>
                <c:pt idx="98">
                  <c:v>44153</c:v>
                </c:pt>
                <c:pt idx="99">
                  <c:v>44154</c:v>
                </c:pt>
                <c:pt idx="100">
                  <c:v>44155</c:v>
                </c:pt>
                <c:pt idx="101">
                  <c:v>44156</c:v>
                </c:pt>
                <c:pt idx="102">
                  <c:v>44157</c:v>
                </c:pt>
                <c:pt idx="103">
                  <c:v>44158</c:v>
                </c:pt>
                <c:pt idx="104">
                  <c:v>44159</c:v>
                </c:pt>
                <c:pt idx="105">
                  <c:v>44160</c:v>
                </c:pt>
                <c:pt idx="106">
                  <c:v>44161</c:v>
                </c:pt>
                <c:pt idx="107">
                  <c:v>44162</c:v>
                </c:pt>
                <c:pt idx="108">
                  <c:v>44163</c:v>
                </c:pt>
                <c:pt idx="109">
                  <c:v>44164</c:v>
                </c:pt>
                <c:pt idx="110">
                  <c:v>44165</c:v>
                </c:pt>
                <c:pt idx="111">
                  <c:v>44166</c:v>
                </c:pt>
                <c:pt idx="112">
                  <c:v>44167</c:v>
                </c:pt>
                <c:pt idx="113">
                  <c:v>44168</c:v>
                </c:pt>
                <c:pt idx="114">
                  <c:v>44169</c:v>
                </c:pt>
                <c:pt idx="115">
                  <c:v>44170</c:v>
                </c:pt>
                <c:pt idx="116">
                  <c:v>44171</c:v>
                </c:pt>
                <c:pt idx="117">
                  <c:v>44172</c:v>
                </c:pt>
                <c:pt idx="118">
                  <c:v>44173</c:v>
                </c:pt>
                <c:pt idx="119">
                  <c:v>44174</c:v>
                </c:pt>
                <c:pt idx="120">
                  <c:v>44175</c:v>
                </c:pt>
                <c:pt idx="121">
                  <c:v>44176</c:v>
                </c:pt>
                <c:pt idx="122">
                  <c:v>44177</c:v>
                </c:pt>
                <c:pt idx="123">
                  <c:v>44178</c:v>
                </c:pt>
                <c:pt idx="124">
                  <c:v>44179</c:v>
                </c:pt>
                <c:pt idx="125">
                  <c:v>44180</c:v>
                </c:pt>
                <c:pt idx="126">
                  <c:v>44181</c:v>
                </c:pt>
                <c:pt idx="127">
                  <c:v>44182</c:v>
                </c:pt>
                <c:pt idx="128">
                  <c:v>44183</c:v>
                </c:pt>
                <c:pt idx="129">
                  <c:v>44184</c:v>
                </c:pt>
                <c:pt idx="130">
                  <c:v>44185</c:v>
                </c:pt>
                <c:pt idx="131">
                  <c:v>44186</c:v>
                </c:pt>
                <c:pt idx="132">
                  <c:v>44187</c:v>
                </c:pt>
                <c:pt idx="133">
                  <c:v>44188</c:v>
                </c:pt>
                <c:pt idx="134">
                  <c:v>44189</c:v>
                </c:pt>
                <c:pt idx="135">
                  <c:v>44190</c:v>
                </c:pt>
                <c:pt idx="136">
                  <c:v>44191</c:v>
                </c:pt>
                <c:pt idx="137">
                  <c:v>44192</c:v>
                </c:pt>
                <c:pt idx="138">
                  <c:v>44199</c:v>
                </c:pt>
                <c:pt idx="139">
                  <c:v>44206</c:v>
                </c:pt>
                <c:pt idx="140">
                  <c:v>44213</c:v>
                </c:pt>
                <c:pt idx="141">
                  <c:v>44220</c:v>
                </c:pt>
                <c:pt idx="142">
                  <c:v>44227</c:v>
                </c:pt>
                <c:pt idx="143">
                  <c:v>44229</c:v>
                </c:pt>
                <c:pt idx="144">
                  <c:v>44234</c:v>
                </c:pt>
                <c:pt idx="145">
                  <c:v>44241</c:v>
                </c:pt>
                <c:pt idx="146">
                  <c:v>44248</c:v>
                </c:pt>
                <c:pt idx="147">
                  <c:v>44255</c:v>
                </c:pt>
                <c:pt idx="148">
                  <c:v>44262</c:v>
                </c:pt>
                <c:pt idx="149">
                  <c:v>44269</c:v>
                </c:pt>
                <c:pt idx="150">
                  <c:v>44276</c:v>
                </c:pt>
                <c:pt idx="151">
                  <c:v>44283</c:v>
                </c:pt>
                <c:pt idx="152">
                  <c:v>44286</c:v>
                </c:pt>
                <c:pt idx="153">
                  <c:v>44290</c:v>
                </c:pt>
                <c:pt idx="154">
                  <c:v>44297</c:v>
                </c:pt>
                <c:pt idx="155">
                  <c:v>44304</c:v>
                </c:pt>
                <c:pt idx="156">
                  <c:v>44305</c:v>
                </c:pt>
                <c:pt idx="157">
                  <c:v>44311</c:v>
                </c:pt>
                <c:pt idx="158">
                  <c:v>44316</c:v>
                </c:pt>
                <c:pt idx="159">
                  <c:v>44318</c:v>
                </c:pt>
                <c:pt idx="160">
                  <c:v>44325</c:v>
                </c:pt>
                <c:pt idx="161">
                  <c:v>44332</c:v>
                </c:pt>
                <c:pt idx="162">
                  <c:v>44339</c:v>
                </c:pt>
                <c:pt idx="163">
                  <c:v>44346</c:v>
                </c:pt>
                <c:pt idx="164">
                  <c:v>44347</c:v>
                </c:pt>
                <c:pt idx="165">
                  <c:v>44353</c:v>
                </c:pt>
                <c:pt idx="166">
                  <c:v>44360</c:v>
                </c:pt>
                <c:pt idx="167">
                  <c:v>44367</c:v>
                </c:pt>
                <c:pt idx="168">
                  <c:v>44374</c:v>
                </c:pt>
                <c:pt idx="169">
                  <c:v>44377</c:v>
                </c:pt>
              </c:numCache>
            </c:numRef>
          </c:cat>
          <c:val>
            <c:numRef>
              <c:f>Φύλλο2!$B$147:$B$316</c:f>
              <c:numCache>
                <c:formatCode>General</c:formatCode>
                <c:ptCount val="170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20</c:v>
                </c:pt>
                <c:pt idx="4">
                  <c:v>18</c:v>
                </c:pt>
                <c:pt idx="5">
                  <c:v>34</c:v>
                </c:pt>
                <c:pt idx="6">
                  <c:v>35</c:v>
                </c:pt>
                <c:pt idx="7">
                  <c:v>45</c:v>
                </c:pt>
                <c:pt idx="8">
                  <c:v>53</c:v>
                </c:pt>
                <c:pt idx="9">
                  <c:v>54</c:v>
                </c:pt>
                <c:pt idx="10">
                  <c:v>65</c:v>
                </c:pt>
                <c:pt idx="11">
                  <c:v>69</c:v>
                </c:pt>
                <c:pt idx="12">
                  <c:v>69</c:v>
                </c:pt>
                <c:pt idx="13">
                  <c:v>72</c:v>
                </c:pt>
                <c:pt idx="14">
                  <c:v>85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92</c:v>
                </c:pt>
                <c:pt idx="19">
                  <c:v>93</c:v>
                </c:pt>
                <c:pt idx="20">
                  <c:v>90</c:v>
                </c:pt>
                <c:pt idx="21">
                  <c:v>90</c:v>
                </c:pt>
                <c:pt idx="22">
                  <c:v>84</c:v>
                </c:pt>
                <c:pt idx="23">
                  <c:v>79</c:v>
                </c:pt>
                <c:pt idx="24">
                  <c:v>77</c:v>
                </c:pt>
                <c:pt idx="25">
                  <c:v>75</c:v>
                </c:pt>
                <c:pt idx="26">
                  <c:v>76</c:v>
                </c:pt>
                <c:pt idx="27">
                  <c:v>73</c:v>
                </c:pt>
                <c:pt idx="28">
                  <c:v>76</c:v>
                </c:pt>
                <c:pt idx="29">
                  <c:v>72</c:v>
                </c:pt>
                <c:pt idx="30">
                  <c:v>69</c:v>
                </c:pt>
                <c:pt idx="31">
                  <c:v>71</c:v>
                </c:pt>
                <c:pt idx="32">
                  <c:v>67</c:v>
                </c:pt>
                <c:pt idx="33">
                  <c:v>64</c:v>
                </c:pt>
                <c:pt idx="34">
                  <c:v>61</c:v>
                </c:pt>
                <c:pt idx="35">
                  <c:v>59</c:v>
                </c:pt>
                <c:pt idx="36">
                  <c:v>55</c:v>
                </c:pt>
                <c:pt idx="37">
                  <c:v>52</c:v>
                </c:pt>
                <c:pt idx="38">
                  <c:v>48</c:v>
                </c:pt>
                <c:pt idx="39">
                  <c:v>47</c:v>
                </c:pt>
                <c:pt idx="40">
                  <c:v>46</c:v>
                </c:pt>
                <c:pt idx="41">
                  <c:v>43</c:v>
                </c:pt>
                <c:pt idx="42">
                  <c:v>40</c:v>
                </c:pt>
                <c:pt idx="43">
                  <c:v>41</c:v>
                </c:pt>
                <c:pt idx="44">
                  <c:v>38</c:v>
                </c:pt>
                <c:pt idx="45">
                  <c:v>36</c:v>
                </c:pt>
                <c:pt idx="46">
                  <c:v>37</c:v>
                </c:pt>
                <c:pt idx="47">
                  <c:v>37</c:v>
                </c:pt>
                <c:pt idx="48">
                  <c:v>35</c:v>
                </c:pt>
                <c:pt idx="49">
                  <c:v>36</c:v>
                </c:pt>
                <c:pt idx="50">
                  <c:v>36</c:v>
                </c:pt>
                <c:pt idx="51">
                  <c:v>33</c:v>
                </c:pt>
                <c:pt idx="52">
                  <c:v>33</c:v>
                </c:pt>
                <c:pt idx="53">
                  <c:v>30</c:v>
                </c:pt>
                <c:pt idx="54">
                  <c:v>30</c:v>
                </c:pt>
                <c:pt idx="55">
                  <c:v>32</c:v>
                </c:pt>
                <c:pt idx="56">
                  <c:v>32</c:v>
                </c:pt>
                <c:pt idx="57">
                  <c:v>28</c:v>
                </c:pt>
                <c:pt idx="58">
                  <c:v>24</c:v>
                </c:pt>
                <c:pt idx="59">
                  <c:v>23</c:v>
                </c:pt>
                <c:pt idx="60">
                  <c:v>23</c:v>
                </c:pt>
                <c:pt idx="61">
                  <c:v>22</c:v>
                </c:pt>
                <c:pt idx="62">
                  <c:v>19</c:v>
                </c:pt>
                <c:pt idx="63">
                  <c:v>13</c:v>
                </c:pt>
                <c:pt idx="64">
                  <c:v>9</c:v>
                </c:pt>
                <c:pt idx="65">
                  <c:v>10</c:v>
                </c:pt>
                <c:pt idx="66">
                  <c:v>14</c:v>
                </c:pt>
                <c:pt idx="67">
                  <c:v>9</c:v>
                </c:pt>
                <c:pt idx="68">
                  <c:v>11</c:v>
                </c:pt>
                <c:pt idx="69">
                  <c:v>9</c:v>
                </c:pt>
                <c:pt idx="70">
                  <c:v>11</c:v>
                </c:pt>
                <c:pt idx="71">
                  <c:v>12</c:v>
                </c:pt>
                <c:pt idx="72">
                  <c:v>12</c:v>
                </c:pt>
                <c:pt idx="73">
                  <c:v>9</c:v>
                </c:pt>
                <c:pt idx="74">
                  <c:v>9</c:v>
                </c:pt>
                <c:pt idx="75">
                  <c:v>17</c:v>
                </c:pt>
                <c:pt idx="76">
                  <c:v>23</c:v>
                </c:pt>
                <c:pt idx="77">
                  <c:v>31</c:v>
                </c:pt>
                <c:pt idx="78">
                  <c:v>36</c:v>
                </c:pt>
                <c:pt idx="79">
                  <c:v>41</c:v>
                </c:pt>
                <c:pt idx="80">
                  <c:v>55</c:v>
                </c:pt>
                <c:pt idx="81">
                  <c:v>78</c:v>
                </c:pt>
                <c:pt idx="82">
                  <c:v>68</c:v>
                </c:pt>
                <c:pt idx="83">
                  <c:v>78</c:v>
                </c:pt>
                <c:pt idx="84">
                  <c:v>82</c:v>
                </c:pt>
                <c:pt idx="85">
                  <c:v>100</c:v>
                </c:pt>
                <c:pt idx="86">
                  <c:v>93</c:v>
                </c:pt>
                <c:pt idx="87">
                  <c:v>84</c:v>
                </c:pt>
                <c:pt idx="88">
                  <c:v>84</c:v>
                </c:pt>
                <c:pt idx="89">
                  <c:v>135</c:v>
                </c:pt>
                <c:pt idx="90">
                  <c:v>228</c:v>
                </c:pt>
                <c:pt idx="91">
                  <c:v>297</c:v>
                </c:pt>
                <c:pt idx="92">
                  <c:v>310</c:v>
                </c:pt>
                <c:pt idx="93">
                  <c:v>336</c:v>
                </c:pt>
                <c:pt idx="94">
                  <c:v>366</c:v>
                </c:pt>
                <c:pt idx="95">
                  <c:v>392</c:v>
                </c:pt>
                <c:pt idx="96">
                  <c:v>400</c:v>
                </c:pt>
                <c:pt idx="97">
                  <c:v>463</c:v>
                </c:pt>
                <c:pt idx="98">
                  <c:v>480</c:v>
                </c:pt>
                <c:pt idx="99">
                  <c:v>499</c:v>
                </c:pt>
                <c:pt idx="100">
                  <c:v>519</c:v>
                </c:pt>
                <c:pt idx="101">
                  <c:v>522</c:v>
                </c:pt>
                <c:pt idx="102">
                  <c:v>540</c:v>
                </c:pt>
                <c:pt idx="103">
                  <c:v>549</c:v>
                </c:pt>
                <c:pt idx="104">
                  <c:v>562</c:v>
                </c:pt>
                <c:pt idx="105">
                  <c:v>597</c:v>
                </c:pt>
                <c:pt idx="106">
                  <c:v>608</c:v>
                </c:pt>
                <c:pt idx="107">
                  <c:v>607</c:v>
                </c:pt>
                <c:pt idx="108">
                  <c:v>606</c:v>
                </c:pt>
                <c:pt idx="109">
                  <c:v>603</c:v>
                </c:pt>
                <c:pt idx="110">
                  <c:v>600</c:v>
                </c:pt>
                <c:pt idx="111">
                  <c:v>596</c:v>
                </c:pt>
                <c:pt idx="112">
                  <c:v>613</c:v>
                </c:pt>
                <c:pt idx="113">
                  <c:v>622</c:v>
                </c:pt>
                <c:pt idx="114">
                  <c:v>612</c:v>
                </c:pt>
                <c:pt idx="115">
                  <c:v>594</c:v>
                </c:pt>
                <c:pt idx="116">
                  <c:v>600</c:v>
                </c:pt>
                <c:pt idx="117">
                  <c:v>600</c:v>
                </c:pt>
                <c:pt idx="118">
                  <c:v>579</c:v>
                </c:pt>
                <c:pt idx="119">
                  <c:v>578</c:v>
                </c:pt>
                <c:pt idx="120">
                  <c:v>571</c:v>
                </c:pt>
                <c:pt idx="121">
                  <c:v>583</c:v>
                </c:pt>
                <c:pt idx="122">
                  <c:v>577</c:v>
                </c:pt>
                <c:pt idx="123">
                  <c:v>552</c:v>
                </c:pt>
                <c:pt idx="124">
                  <c:v>558</c:v>
                </c:pt>
                <c:pt idx="125">
                  <c:v>550</c:v>
                </c:pt>
                <c:pt idx="126">
                  <c:v>552</c:v>
                </c:pt>
                <c:pt idx="127">
                  <c:v>542</c:v>
                </c:pt>
                <c:pt idx="128">
                  <c:v>527</c:v>
                </c:pt>
                <c:pt idx="129">
                  <c:v>534</c:v>
                </c:pt>
                <c:pt idx="130">
                  <c:v>515</c:v>
                </c:pt>
                <c:pt idx="131">
                  <c:v>505</c:v>
                </c:pt>
                <c:pt idx="132">
                  <c:v>491</c:v>
                </c:pt>
                <c:pt idx="133">
                  <c:v>495</c:v>
                </c:pt>
                <c:pt idx="134">
                  <c:v>476</c:v>
                </c:pt>
                <c:pt idx="135">
                  <c:v>470</c:v>
                </c:pt>
                <c:pt idx="136">
                  <c:v>473</c:v>
                </c:pt>
                <c:pt idx="137">
                  <c:v>469</c:v>
                </c:pt>
                <c:pt idx="138">
                  <c:v>421</c:v>
                </c:pt>
                <c:pt idx="139">
                  <c:v>353</c:v>
                </c:pt>
                <c:pt idx="140">
                  <c:v>320</c:v>
                </c:pt>
                <c:pt idx="141">
                  <c:v>288</c:v>
                </c:pt>
                <c:pt idx="142">
                  <c:v>255</c:v>
                </c:pt>
                <c:pt idx="143">
                  <c:v>244</c:v>
                </c:pt>
                <c:pt idx="144">
                  <c:v>262</c:v>
                </c:pt>
                <c:pt idx="145">
                  <c:v>301</c:v>
                </c:pt>
                <c:pt idx="146">
                  <c:v>326</c:v>
                </c:pt>
                <c:pt idx="147">
                  <c:v>391</c:v>
                </c:pt>
                <c:pt idx="148">
                  <c:v>466</c:v>
                </c:pt>
                <c:pt idx="149">
                  <c:v>564</c:v>
                </c:pt>
                <c:pt idx="150">
                  <c:v>674</c:v>
                </c:pt>
                <c:pt idx="151">
                  <c:v>735</c:v>
                </c:pt>
                <c:pt idx="152">
                  <c:v>739</c:v>
                </c:pt>
                <c:pt idx="153">
                  <c:v>749</c:v>
                </c:pt>
                <c:pt idx="154">
                  <c:v>780</c:v>
                </c:pt>
                <c:pt idx="155">
                  <c:v>841</c:v>
                </c:pt>
                <c:pt idx="156">
                  <c:v>847</c:v>
                </c:pt>
                <c:pt idx="157">
                  <c:v>816</c:v>
                </c:pt>
                <c:pt idx="158">
                  <c:v>802</c:v>
                </c:pt>
                <c:pt idx="159">
                  <c:v>797</c:v>
                </c:pt>
                <c:pt idx="160">
                  <c:v>728</c:v>
                </c:pt>
                <c:pt idx="161">
                  <c:v>661</c:v>
                </c:pt>
                <c:pt idx="162">
                  <c:v>569</c:v>
                </c:pt>
                <c:pt idx="163">
                  <c:v>497</c:v>
                </c:pt>
                <c:pt idx="164">
                  <c:v>481</c:v>
                </c:pt>
                <c:pt idx="165">
                  <c:v>398</c:v>
                </c:pt>
                <c:pt idx="166">
                  <c:v>358</c:v>
                </c:pt>
                <c:pt idx="167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70-4F24-8D74-83D0E3B4662A}"/>
            </c:ext>
          </c:extLst>
        </c:ser>
        <c:dLbls/>
        <c:marker val="1"/>
        <c:axId val="149390080"/>
        <c:axId val="149391616"/>
      </c:lineChart>
      <c:dateAx>
        <c:axId val="149390080"/>
        <c:scaling>
          <c:orientation val="minMax"/>
        </c:scaling>
        <c:axPos val="b"/>
        <c:numFmt formatCode="d\-mmm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391616"/>
        <c:crosses val="autoZero"/>
        <c:auto val="1"/>
        <c:lblOffset val="100"/>
        <c:baseTimeUnit val="days"/>
      </c:dateAx>
      <c:valAx>
        <c:axId val="149391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39008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accent1"/>
      </a:solidFill>
      <a:round/>
    </a:ln>
    <a:effectLst>
      <a:glow rad="228600">
        <a:schemeClr val="accent6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0.03797</cdr:x>
      <cdr:y>0.86802</cdr:y>
    </cdr:from>
    <cdr:to>
      <cdr:x>0.14105</cdr:x>
      <cdr:y>0.93908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44F0247-143E-4627-AF74-6E7AFA567B0E}"/>
            </a:ext>
          </a:extLst>
        </cdr:cNvPr>
        <cdr:cNvSpPr txBox="1"/>
      </cdr:nvSpPr>
      <cdr:spPr>
        <a:xfrm xmlns:a="http://schemas.openxmlformats.org/drawingml/2006/main">
          <a:off x="200001" y="2443172"/>
          <a:ext cx="542956" cy="20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ΑΥΓ/ΤΟΣ</a:t>
          </a:r>
        </a:p>
      </cdr:txBody>
    </cdr:sp>
  </cdr:relSizeAnchor>
  <cdr:relSizeAnchor xmlns:cdr="http://schemas.openxmlformats.org/drawingml/2006/chartDrawing">
    <cdr:from>
      <cdr:x>0.11212</cdr:x>
      <cdr:y>0.86802</cdr:y>
    </cdr:from>
    <cdr:to>
      <cdr:x>0.23689</cdr:x>
      <cdr:y>0.956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A094DAD8-335D-4C36-AD62-B7B20D3B24E8}"/>
            </a:ext>
          </a:extLst>
        </cdr:cNvPr>
        <cdr:cNvSpPr txBox="1"/>
      </cdr:nvSpPr>
      <cdr:spPr>
        <a:xfrm xmlns:a="http://schemas.openxmlformats.org/drawingml/2006/main">
          <a:off x="590582" y="2443156"/>
          <a:ext cx="657204" cy="247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ΣΕΠ/ΒΡΙΟΣ</a:t>
          </a:r>
        </a:p>
      </cdr:txBody>
    </cdr:sp>
  </cdr:relSizeAnchor>
  <cdr:relSizeAnchor xmlns:cdr="http://schemas.openxmlformats.org/drawingml/2006/chartDrawing">
    <cdr:from>
      <cdr:x>0.19892</cdr:x>
      <cdr:y>0.8714</cdr:y>
    </cdr:from>
    <cdr:to>
      <cdr:x>0.32731</cdr:x>
      <cdr:y>0.97631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779CF665-2F74-4BEB-B976-474813ABC048}"/>
            </a:ext>
          </a:extLst>
        </cdr:cNvPr>
        <cdr:cNvSpPr txBox="1"/>
      </cdr:nvSpPr>
      <cdr:spPr>
        <a:xfrm xmlns:a="http://schemas.openxmlformats.org/drawingml/2006/main">
          <a:off x="1047777" y="2452681"/>
          <a:ext cx="676272" cy="29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ΟΚΤΩΒΡΙΟΣ</a:t>
          </a:r>
        </a:p>
      </cdr:txBody>
    </cdr:sp>
  </cdr:relSizeAnchor>
  <cdr:relSizeAnchor xmlns:cdr="http://schemas.openxmlformats.org/drawingml/2006/chartDrawing">
    <cdr:from>
      <cdr:x>0.29387</cdr:x>
      <cdr:y>0.8748</cdr:y>
    </cdr:from>
    <cdr:to>
      <cdr:x>0.42676</cdr:x>
      <cdr:y>0.9594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65D89C2-3480-41FA-BE5B-5CB366BC065C}"/>
            </a:ext>
          </a:extLst>
        </cdr:cNvPr>
        <cdr:cNvSpPr txBox="1"/>
      </cdr:nvSpPr>
      <cdr:spPr>
        <a:xfrm xmlns:a="http://schemas.openxmlformats.org/drawingml/2006/main">
          <a:off x="1547901" y="2462234"/>
          <a:ext cx="699974" cy="23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ΝΟΕΜΒΡΙΟΣ</a:t>
          </a:r>
        </a:p>
      </cdr:txBody>
    </cdr:sp>
  </cdr:relSizeAnchor>
  <cdr:relSizeAnchor xmlns:cdr="http://schemas.openxmlformats.org/drawingml/2006/chartDrawing">
    <cdr:from>
      <cdr:x>0.39241</cdr:x>
      <cdr:y>0.87142</cdr:y>
    </cdr:from>
    <cdr:to>
      <cdr:x>0.53526</cdr:x>
      <cdr:y>0.94586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D2885097-D681-49AE-A4F6-0696362C788D}"/>
            </a:ext>
          </a:extLst>
        </cdr:cNvPr>
        <cdr:cNvSpPr txBox="1"/>
      </cdr:nvSpPr>
      <cdr:spPr>
        <a:xfrm xmlns:a="http://schemas.openxmlformats.org/drawingml/2006/main">
          <a:off x="2066952" y="2452720"/>
          <a:ext cx="752437" cy="209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ΔΕΚΕΜΒΡΙΟΣ</a:t>
          </a:r>
        </a:p>
      </cdr:txBody>
    </cdr:sp>
  </cdr:relSizeAnchor>
  <cdr:relSizeAnchor xmlns:cdr="http://schemas.openxmlformats.org/drawingml/2006/chartDrawing">
    <cdr:from>
      <cdr:x>0.57866</cdr:x>
      <cdr:y>0.86804</cdr:y>
    </cdr:from>
    <cdr:to>
      <cdr:x>0.68897</cdr:x>
      <cdr:y>0.95264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B6F64A5A-79C5-4F27-91AB-5CA440C28167}"/>
            </a:ext>
          </a:extLst>
        </cdr:cNvPr>
        <cdr:cNvSpPr txBox="1"/>
      </cdr:nvSpPr>
      <cdr:spPr>
        <a:xfrm xmlns:a="http://schemas.openxmlformats.org/drawingml/2006/main">
          <a:off x="3048010" y="2443207"/>
          <a:ext cx="581016" cy="23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ΦΕΒ</a:t>
          </a:r>
          <a:r>
            <a:rPr lang="en-US" sz="800"/>
            <a:t>/</a:t>
          </a:r>
          <a:r>
            <a:rPr lang="el-GR" sz="800"/>
            <a:t>ΙΟΣ</a:t>
          </a:r>
        </a:p>
      </cdr:txBody>
    </cdr:sp>
  </cdr:relSizeAnchor>
  <cdr:relSizeAnchor xmlns:cdr="http://schemas.openxmlformats.org/drawingml/2006/chartDrawing">
    <cdr:from>
      <cdr:x>0.5027</cdr:x>
      <cdr:y>0.86804</cdr:y>
    </cdr:from>
    <cdr:to>
      <cdr:x>0.61302</cdr:x>
      <cdr:y>0.95264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4D3C11FC-E124-47E9-8126-C68EF826AB82}"/>
            </a:ext>
          </a:extLst>
        </cdr:cNvPr>
        <cdr:cNvSpPr txBox="1"/>
      </cdr:nvSpPr>
      <cdr:spPr>
        <a:xfrm xmlns:a="http://schemas.openxmlformats.org/drawingml/2006/main">
          <a:off x="2647876" y="2443207"/>
          <a:ext cx="581099" cy="23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ΙΑΝ</a:t>
          </a:r>
          <a:r>
            <a:rPr lang="en-US" sz="800"/>
            <a:t>/</a:t>
          </a:r>
          <a:r>
            <a:rPr lang="el-GR" sz="800"/>
            <a:t>ΡΙΟΣ</a:t>
          </a:r>
        </a:p>
      </cdr:txBody>
    </cdr:sp>
  </cdr:relSizeAnchor>
  <cdr:relSizeAnchor xmlns:cdr="http://schemas.openxmlformats.org/drawingml/2006/chartDrawing">
    <cdr:from>
      <cdr:x>0.64919</cdr:x>
      <cdr:y>0.86803</cdr:y>
    </cdr:from>
    <cdr:to>
      <cdr:x>0.75949</cdr:x>
      <cdr:y>0.95263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09371B1C-C994-46FF-A472-3F9B70099911}"/>
            </a:ext>
          </a:extLst>
        </cdr:cNvPr>
        <cdr:cNvSpPr txBox="1"/>
      </cdr:nvSpPr>
      <cdr:spPr>
        <a:xfrm xmlns:a="http://schemas.openxmlformats.org/drawingml/2006/main">
          <a:off x="3419481" y="2443190"/>
          <a:ext cx="580985" cy="238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ΜΑΡΤΙΟΣ</a:t>
          </a:r>
        </a:p>
      </cdr:txBody>
    </cdr:sp>
  </cdr:relSizeAnchor>
  <cdr:relSizeAnchor xmlns:cdr="http://schemas.openxmlformats.org/drawingml/2006/chartDrawing">
    <cdr:from>
      <cdr:x>0.72695</cdr:x>
      <cdr:y>0.86465</cdr:y>
    </cdr:from>
    <cdr:to>
      <cdr:x>0.83726</cdr:x>
      <cdr:y>0.94925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4D0A8884-2B5B-4545-8E79-55A326A8F68C}"/>
            </a:ext>
          </a:extLst>
        </cdr:cNvPr>
        <cdr:cNvSpPr txBox="1"/>
      </cdr:nvSpPr>
      <cdr:spPr>
        <a:xfrm xmlns:a="http://schemas.openxmlformats.org/drawingml/2006/main">
          <a:off x="3829059" y="2433677"/>
          <a:ext cx="581038" cy="23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ΑΠΡΙΛΙΟΣ</a:t>
          </a:r>
        </a:p>
      </cdr:txBody>
    </cdr:sp>
  </cdr:relSizeAnchor>
  <cdr:relSizeAnchor xmlns:cdr="http://schemas.openxmlformats.org/drawingml/2006/chartDrawing">
    <cdr:from>
      <cdr:x>0.8047</cdr:x>
      <cdr:y>0.86465</cdr:y>
    </cdr:from>
    <cdr:to>
      <cdr:x>0.91501</cdr:x>
      <cdr:y>0.94925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F23CDD74-3E9C-4C50-A1BD-E627BE931401}"/>
            </a:ext>
          </a:extLst>
        </cdr:cNvPr>
        <cdr:cNvSpPr txBox="1"/>
      </cdr:nvSpPr>
      <cdr:spPr>
        <a:xfrm xmlns:a="http://schemas.openxmlformats.org/drawingml/2006/main">
          <a:off x="4238610" y="2433677"/>
          <a:ext cx="581039" cy="23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aseline="0"/>
            <a:t>  </a:t>
          </a:r>
          <a:r>
            <a:rPr lang="el-GR" sz="800" baseline="0"/>
            <a:t>ΜΑΙΟΣ</a:t>
          </a:r>
          <a:endParaRPr lang="el-GR" sz="800"/>
        </a:p>
      </cdr:txBody>
    </cdr:sp>
  </cdr:relSizeAnchor>
  <cdr:relSizeAnchor xmlns:cdr="http://schemas.openxmlformats.org/drawingml/2006/chartDrawing">
    <cdr:from>
      <cdr:x>0.88246</cdr:x>
      <cdr:y>0.86127</cdr:y>
    </cdr:from>
    <cdr:to>
      <cdr:x>0.99277</cdr:x>
      <cdr:y>0.9357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9D2D3883-CAF0-4835-9D68-D66C6A406476}"/>
            </a:ext>
          </a:extLst>
        </cdr:cNvPr>
        <cdr:cNvSpPr txBox="1"/>
      </cdr:nvSpPr>
      <cdr:spPr>
        <a:xfrm xmlns:a="http://schemas.openxmlformats.org/drawingml/2006/main">
          <a:off x="4648185" y="2424152"/>
          <a:ext cx="581039" cy="209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 baseline="0"/>
            <a:t>ΙΟΥΝΙΟΣ</a:t>
          </a:r>
          <a:endParaRPr lang="el-GR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0.04549</cdr:x>
      <cdr:y>0.90112</cdr:y>
    </cdr:from>
    <cdr:to>
      <cdr:x>0.17893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4319FCC2-D22F-4DCC-B284-892E7EDCCD28}"/>
            </a:ext>
          </a:extLst>
        </cdr:cNvPr>
        <cdr:cNvSpPr txBox="1"/>
      </cdr:nvSpPr>
      <cdr:spPr>
        <a:xfrm xmlns:a="http://schemas.openxmlformats.org/drawingml/2006/main">
          <a:off x="259109" y="2690824"/>
          <a:ext cx="760068" cy="295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   </a:t>
          </a:r>
          <a:r>
            <a:rPr lang="el-GR" sz="800"/>
            <a:t>ΑΥΓΟΥΣΤΟΣ</a:t>
          </a:r>
        </a:p>
      </cdr:txBody>
    </cdr:sp>
  </cdr:relSizeAnchor>
  <cdr:relSizeAnchor xmlns:cdr="http://schemas.openxmlformats.org/drawingml/2006/chartDrawing">
    <cdr:from>
      <cdr:x>0.14182</cdr:x>
      <cdr:y>0.91388</cdr:y>
    </cdr:from>
    <cdr:to>
      <cdr:x>0.2784</cdr:x>
      <cdr:y>0.9681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D81C5D9B-EBC0-4397-B8AF-E86837A84061}"/>
            </a:ext>
          </a:extLst>
        </cdr:cNvPr>
        <cdr:cNvSpPr txBox="1"/>
      </cdr:nvSpPr>
      <cdr:spPr>
        <a:xfrm xmlns:a="http://schemas.openxmlformats.org/drawingml/2006/main">
          <a:off x="894235" y="2728926"/>
          <a:ext cx="861212" cy="16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ΣΕΠΤΕΜΒΡΙΟΣ</a:t>
          </a:r>
        </a:p>
        <a:p xmlns:a="http://schemas.openxmlformats.org/drawingml/2006/main">
          <a:r>
            <a:rPr lang="el-GR" sz="1100"/>
            <a:t>οσ</a:t>
          </a:r>
          <a:endParaRPr lang="el-GR" sz="1000"/>
        </a:p>
      </cdr:txBody>
    </cdr:sp>
  </cdr:relSizeAnchor>
  <cdr:relSizeAnchor xmlns:cdr="http://schemas.openxmlformats.org/drawingml/2006/chartDrawing">
    <cdr:from>
      <cdr:x>0.23017</cdr:x>
      <cdr:y>0.91388</cdr:y>
    </cdr:from>
    <cdr:to>
      <cdr:x>0.35057</cdr:x>
      <cdr:y>0.98086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FD2A335A-E3B5-4C54-9A05-8F2B8E06C6D5}"/>
            </a:ext>
          </a:extLst>
        </cdr:cNvPr>
        <cdr:cNvSpPr txBox="1"/>
      </cdr:nvSpPr>
      <cdr:spPr>
        <a:xfrm xmlns:a="http://schemas.openxmlformats.org/drawingml/2006/main">
          <a:off x="1451350" y="2728926"/>
          <a:ext cx="759189" cy="20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ΟΚΤΩΒΡΙΟΣ</a:t>
          </a:r>
          <a:endParaRPr lang="el-GR" sz="1000"/>
        </a:p>
      </cdr:txBody>
    </cdr:sp>
  </cdr:relSizeAnchor>
  <cdr:relSizeAnchor xmlns:cdr="http://schemas.openxmlformats.org/drawingml/2006/chartDrawing">
    <cdr:from>
      <cdr:x>0.30777</cdr:x>
      <cdr:y>0.91388</cdr:y>
    </cdr:from>
    <cdr:to>
      <cdr:x>0.43365</cdr:x>
      <cdr:y>0.96491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E2BEF471-C0CF-4034-9A8D-680BB6751181}"/>
            </a:ext>
          </a:extLst>
        </cdr:cNvPr>
        <cdr:cNvSpPr txBox="1"/>
      </cdr:nvSpPr>
      <cdr:spPr>
        <a:xfrm xmlns:a="http://schemas.openxmlformats.org/drawingml/2006/main">
          <a:off x="1940636" y="2728926"/>
          <a:ext cx="793742" cy="152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ΝΟΕΜΒΡΙΟΣ</a:t>
          </a:r>
          <a:endParaRPr lang="el-GR" sz="1000"/>
        </a:p>
      </cdr:txBody>
    </cdr:sp>
  </cdr:relSizeAnchor>
  <cdr:relSizeAnchor xmlns:cdr="http://schemas.openxmlformats.org/drawingml/2006/chartDrawing">
    <cdr:from>
      <cdr:x>0.39787</cdr:x>
      <cdr:y>0.91388</cdr:y>
    </cdr:from>
    <cdr:to>
      <cdr:x>0.52777</cdr:x>
      <cdr:y>0.97129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4720E952-EC06-451F-A84D-07E3EBED1D68}"/>
            </a:ext>
          </a:extLst>
        </cdr:cNvPr>
        <cdr:cNvSpPr txBox="1"/>
      </cdr:nvSpPr>
      <cdr:spPr>
        <a:xfrm xmlns:a="http://schemas.openxmlformats.org/drawingml/2006/main">
          <a:off x="2508818" y="2728926"/>
          <a:ext cx="819091" cy="171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</a:t>
          </a:r>
          <a:r>
            <a:rPr lang="en-US" sz="800"/>
            <a:t>EK</a:t>
          </a:r>
          <a:r>
            <a:rPr lang="el-GR" sz="800"/>
            <a:t>ΕΜΒΡΙΟΣ</a:t>
          </a:r>
          <a:endParaRPr lang="el-GR" sz="1000"/>
        </a:p>
      </cdr:txBody>
    </cdr:sp>
  </cdr:relSizeAnchor>
  <cdr:relSizeAnchor xmlns:cdr="http://schemas.openxmlformats.org/drawingml/2006/chartDrawing">
    <cdr:from>
      <cdr:x>0.57242</cdr:x>
      <cdr:y>0.91069</cdr:y>
    </cdr:from>
    <cdr:to>
      <cdr:x>0.71183</cdr:x>
      <cdr:y>0.97129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198391A2-C3B5-4CBA-B2E4-1DE87D207EB9}"/>
            </a:ext>
          </a:extLst>
        </cdr:cNvPr>
        <cdr:cNvSpPr txBox="1"/>
      </cdr:nvSpPr>
      <cdr:spPr>
        <a:xfrm xmlns:a="http://schemas.openxmlformats.org/drawingml/2006/main">
          <a:off x="3609412" y="2719401"/>
          <a:ext cx="879057" cy="180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ΦΕΒΡΟΥΑΡΙΟΣ</a:t>
          </a:r>
          <a:endParaRPr lang="el-GR" sz="1000"/>
        </a:p>
      </cdr:txBody>
    </cdr:sp>
  </cdr:relSizeAnchor>
  <cdr:relSizeAnchor xmlns:cdr="http://schemas.openxmlformats.org/drawingml/2006/chartDrawing">
    <cdr:from>
      <cdr:x>0.48537</cdr:x>
      <cdr:y>0.91069</cdr:y>
    </cdr:from>
    <cdr:to>
      <cdr:x>0.60918</cdr:x>
      <cdr:y>0.95853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BF2E727A-6D89-40F0-A8C9-2294C4DB5F24}"/>
            </a:ext>
          </a:extLst>
        </cdr:cNvPr>
        <cdr:cNvSpPr txBox="1"/>
      </cdr:nvSpPr>
      <cdr:spPr>
        <a:xfrm xmlns:a="http://schemas.openxmlformats.org/drawingml/2006/main">
          <a:off x="3060528" y="2719401"/>
          <a:ext cx="780691" cy="14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IAN</a:t>
          </a:r>
          <a:r>
            <a:rPr lang="el-GR" sz="800"/>
            <a:t>ΟΥΑΡΙΟΣ</a:t>
          </a:r>
          <a:endParaRPr lang="el-GR" sz="1000"/>
        </a:p>
      </cdr:txBody>
    </cdr:sp>
  </cdr:relSizeAnchor>
  <cdr:relSizeAnchor xmlns:cdr="http://schemas.openxmlformats.org/drawingml/2006/chartDrawing">
    <cdr:from>
      <cdr:x>0.64653</cdr:x>
      <cdr:y>0.9075</cdr:y>
    </cdr:from>
    <cdr:to>
      <cdr:x>0.76593</cdr:x>
      <cdr:y>0.95853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41F1F11F-EDC8-4D77-9762-E6D27C2D0C01}"/>
            </a:ext>
          </a:extLst>
        </cdr:cNvPr>
        <cdr:cNvSpPr txBox="1"/>
      </cdr:nvSpPr>
      <cdr:spPr>
        <a:xfrm xmlns:a="http://schemas.openxmlformats.org/drawingml/2006/main">
          <a:off x="4076702" y="2709863"/>
          <a:ext cx="752910" cy="152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       ΜΑΡΤΙΟΣ</a:t>
          </a:r>
          <a:endParaRPr lang="el-GR" sz="1000"/>
        </a:p>
      </cdr:txBody>
    </cdr:sp>
  </cdr:relSizeAnchor>
  <cdr:relSizeAnchor xmlns:cdr="http://schemas.openxmlformats.org/drawingml/2006/chartDrawing">
    <cdr:from>
      <cdr:x>0.7348</cdr:x>
      <cdr:y>0.91388</cdr:y>
    </cdr:from>
    <cdr:to>
      <cdr:x>0.83935</cdr:x>
      <cdr:y>0.97767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210BEF85-3DF7-42DF-8E02-C79119BB84F0}"/>
            </a:ext>
          </a:extLst>
        </cdr:cNvPr>
        <cdr:cNvSpPr txBox="1"/>
      </cdr:nvSpPr>
      <cdr:spPr>
        <a:xfrm xmlns:a="http://schemas.openxmlformats.org/drawingml/2006/main">
          <a:off x="4633324" y="2728925"/>
          <a:ext cx="659245" cy="190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ΑΠΡΙΛΙΟΣ</a:t>
          </a:r>
          <a:endParaRPr lang="el-GR" sz="1000"/>
        </a:p>
      </cdr:txBody>
    </cdr:sp>
  </cdr:relSizeAnchor>
  <cdr:relSizeAnchor xmlns:cdr="http://schemas.openxmlformats.org/drawingml/2006/chartDrawing">
    <cdr:from>
      <cdr:x>0.81776</cdr:x>
      <cdr:y>0.9075</cdr:y>
    </cdr:from>
    <cdr:to>
      <cdr:x>0.90332</cdr:x>
      <cdr:y>0.97129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0963D7BB-E52E-4FF0-AEE8-D330B7370855}"/>
            </a:ext>
          </a:extLst>
        </cdr:cNvPr>
        <cdr:cNvSpPr txBox="1"/>
      </cdr:nvSpPr>
      <cdr:spPr>
        <a:xfrm xmlns:a="http://schemas.openxmlformats.org/drawingml/2006/main">
          <a:off x="5156447" y="2709863"/>
          <a:ext cx="539505" cy="19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ΜΑΙΟΣ</a:t>
          </a:r>
          <a:endParaRPr lang="el-GR" sz="1000"/>
        </a:p>
      </cdr:txBody>
    </cdr:sp>
  </cdr:relSizeAnchor>
  <cdr:relSizeAnchor xmlns:cdr="http://schemas.openxmlformats.org/drawingml/2006/chartDrawing">
    <cdr:from>
      <cdr:x>0.89027</cdr:x>
      <cdr:y>0.9075</cdr:y>
    </cdr:from>
    <cdr:to>
      <cdr:x>0.97583</cdr:x>
      <cdr:y>0.97129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4E944C50-2E23-4ED1-BBBB-419B0947CB78}"/>
            </a:ext>
          </a:extLst>
        </cdr:cNvPr>
        <cdr:cNvSpPr txBox="1"/>
      </cdr:nvSpPr>
      <cdr:spPr>
        <a:xfrm xmlns:a="http://schemas.openxmlformats.org/drawingml/2006/main">
          <a:off x="5613647" y="2709863"/>
          <a:ext cx="539505" cy="19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ΙΟΥΝΙΟΣ</a:t>
          </a:r>
          <a:endParaRPr lang="el-GR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0.05589</cdr:x>
      <cdr:y>0.85206</cdr:y>
    </cdr:from>
    <cdr:to>
      <cdr:x>0.1517</cdr:x>
      <cdr:y>0.92304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xmlns="" id="{53B81D14-96F4-4F36-8B2E-3535E2DEB81D}"/>
            </a:ext>
          </a:extLst>
        </cdr:cNvPr>
        <cdr:cNvSpPr txBox="1"/>
      </cdr:nvSpPr>
      <cdr:spPr>
        <a:xfrm xmlns:a="http://schemas.openxmlformats.org/drawingml/2006/main">
          <a:off x="355600" y="3201712"/>
          <a:ext cx="6096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ΑΥΓ/ΣΤΟΣ</a:t>
          </a:r>
        </a:p>
      </cdr:txBody>
    </cdr:sp>
  </cdr:relSizeAnchor>
  <cdr:relSizeAnchor xmlns:cdr="http://schemas.openxmlformats.org/drawingml/2006/chartDrawing">
    <cdr:from>
      <cdr:x>0.13712</cdr:x>
      <cdr:y>0.85206</cdr:y>
    </cdr:from>
    <cdr:to>
      <cdr:x>0.22993</cdr:x>
      <cdr:y>0.91746</cdr:y>
    </cdr:to>
    <cdr:sp macro="" textlink="">
      <cdr:nvSpPr>
        <cdr:cNvPr id="3" name="TextBox 20">
          <a:extLst xmlns:a="http://schemas.openxmlformats.org/drawingml/2006/main">
            <a:ext uri="{FF2B5EF4-FFF2-40B4-BE49-F238E27FC236}">
              <a16:creationId xmlns:a16="http://schemas.microsoft.com/office/drawing/2014/main" xmlns="" id="{B181A08C-0F76-4C90-BCE8-718DD013DA15}"/>
            </a:ext>
          </a:extLst>
        </cdr:cNvPr>
        <cdr:cNvSpPr txBox="1"/>
      </cdr:nvSpPr>
      <cdr:spPr>
        <a:xfrm xmlns:a="http://schemas.openxmlformats.org/drawingml/2006/main">
          <a:off x="872435" y="3201712"/>
          <a:ext cx="590549" cy="24574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ΣΕΠ/ΡΙΟΣ</a:t>
          </a:r>
          <a:endParaRPr lang="el-GR" sz="1000"/>
        </a:p>
      </cdr:txBody>
    </cdr:sp>
  </cdr:relSizeAnchor>
  <cdr:relSizeAnchor xmlns:cdr="http://schemas.openxmlformats.org/drawingml/2006/chartDrawing">
    <cdr:from>
      <cdr:x>0.21626</cdr:x>
      <cdr:y>0.85206</cdr:y>
    </cdr:from>
    <cdr:to>
      <cdr:x>0.31956</cdr:x>
      <cdr:y>0.91797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xmlns="" id="{D2788F8A-138E-47F7-9981-FED97D8C9D5A}"/>
            </a:ext>
          </a:extLst>
        </cdr:cNvPr>
        <cdr:cNvSpPr txBox="1"/>
      </cdr:nvSpPr>
      <cdr:spPr>
        <a:xfrm xmlns:a="http://schemas.openxmlformats.org/drawingml/2006/main">
          <a:off x="1376018" y="3201712"/>
          <a:ext cx="657224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ΟΚΤ</a:t>
          </a:r>
          <a:r>
            <a:rPr lang="en-US" sz="800"/>
            <a:t>/</a:t>
          </a:r>
          <a:r>
            <a:rPr lang="el-GR" sz="800"/>
            <a:t>ΡΙΟΣ</a:t>
          </a:r>
          <a:endParaRPr lang="el-GR" sz="1000"/>
        </a:p>
      </cdr:txBody>
    </cdr:sp>
  </cdr:relSizeAnchor>
  <cdr:relSizeAnchor xmlns:cdr="http://schemas.openxmlformats.org/drawingml/2006/chartDrawing">
    <cdr:from>
      <cdr:x>0.30166</cdr:x>
      <cdr:y>0.85206</cdr:y>
    </cdr:from>
    <cdr:to>
      <cdr:x>0.39896</cdr:x>
      <cdr:y>0.91492</cdr:y>
    </cdr:to>
    <cdr:sp macro="" textlink="">
      <cdr:nvSpPr>
        <cdr:cNvPr id="5" name="TextBox 23">
          <a:extLst xmlns:a="http://schemas.openxmlformats.org/drawingml/2006/main">
            <a:ext uri="{FF2B5EF4-FFF2-40B4-BE49-F238E27FC236}">
              <a16:creationId xmlns:a16="http://schemas.microsoft.com/office/drawing/2014/main" xmlns="" id="{D5B1E70A-8250-4349-AD1D-FA21FEB04DE8}"/>
            </a:ext>
          </a:extLst>
        </cdr:cNvPr>
        <cdr:cNvSpPr txBox="1"/>
      </cdr:nvSpPr>
      <cdr:spPr>
        <a:xfrm xmlns:a="http://schemas.openxmlformats.org/drawingml/2006/main">
          <a:off x="1919357" y="3201712"/>
          <a:ext cx="619125" cy="2362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ΝΟΕ/ΡΙΟΣ</a:t>
          </a:r>
          <a:endParaRPr lang="el-GR" sz="1000"/>
        </a:p>
      </cdr:txBody>
    </cdr:sp>
  </cdr:relSizeAnchor>
  <cdr:relSizeAnchor xmlns:cdr="http://schemas.openxmlformats.org/drawingml/2006/chartDrawing">
    <cdr:from>
      <cdr:x>0.38705</cdr:x>
      <cdr:y>0.85206</cdr:y>
    </cdr:from>
    <cdr:to>
      <cdr:x>0.51862</cdr:x>
      <cdr:y>0.90934</cdr:y>
    </cdr:to>
    <cdr:sp macro="" textlink="">
      <cdr:nvSpPr>
        <cdr:cNvPr id="6" name="TextBox 24">
          <a:extLst xmlns:a="http://schemas.openxmlformats.org/drawingml/2006/main">
            <a:ext uri="{FF2B5EF4-FFF2-40B4-BE49-F238E27FC236}">
              <a16:creationId xmlns:a16="http://schemas.microsoft.com/office/drawing/2014/main" xmlns="" id="{2E1E2F1C-7194-4187-9155-9728A8D806EC}"/>
            </a:ext>
          </a:extLst>
        </cdr:cNvPr>
        <cdr:cNvSpPr txBox="1"/>
      </cdr:nvSpPr>
      <cdr:spPr>
        <a:xfrm xmlns:a="http://schemas.openxmlformats.org/drawingml/2006/main">
          <a:off x="2462696" y="3201711"/>
          <a:ext cx="837096" cy="21524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ΔΕΚ/ΡΙΟΣ</a:t>
          </a:r>
          <a:endParaRPr lang="el-GR" sz="1000"/>
        </a:p>
      </cdr:txBody>
    </cdr:sp>
  </cdr:relSizeAnchor>
  <cdr:relSizeAnchor xmlns:cdr="http://schemas.openxmlformats.org/drawingml/2006/chartDrawing">
    <cdr:from>
      <cdr:x>0.47245</cdr:x>
      <cdr:y>0.85206</cdr:y>
    </cdr:from>
    <cdr:to>
      <cdr:x>0.56227</cdr:x>
      <cdr:y>0.90225</cdr:y>
    </cdr:to>
    <cdr:sp macro="" textlink="">
      <cdr:nvSpPr>
        <cdr:cNvPr id="7" name="TextBox 27">
          <a:extLst xmlns:a="http://schemas.openxmlformats.org/drawingml/2006/main">
            <a:ext uri="{FF2B5EF4-FFF2-40B4-BE49-F238E27FC236}">
              <a16:creationId xmlns:a16="http://schemas.microsoft.com/office/drawing/2014/main" xmlns="" id="{549AF51A-48EC-4718-8BDA-407F59D8F802}"/>
            </a:ext>
          </a:extLst>
        </cdr:cNvPr>
        <cdr:cNvSpPr txBox="1"/>
      </cdr:nvSpPr>
      <cdr:spPr>
        <a:xfrm xmlns:a="http://schemas.openxmlformats.org/drawingml/2006/main">
          <a:off x="3006035" y="3201712"/>
          <a:ext cx="571498" cy="18859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ΙΑΝ</a:t>
          </a:r>
          <a:r>
            <a:rPr lang="en-US" sz="800"/>
            <a:t>/</a:t>
          </a:r>
          <a:r>
            <a:rPr lang="el-GR" sz="800"/>
            <a:t>ΡΙΟΣ</a:t>
          </a:r>
          <a:endParaRPr lang="el-GR" sz="1000"/>
        </a:p>
      </cdr:txBody>
    </cdr:sp>
  </cdr:relSizeAnchor>
  <cdr:relSizeAnchor xmlns:cdr="http://schemas.openxmlformats.org/drawingml/2006/chartDrawing">
    <cdr:from>
      <cdr:x>0.54534</cdr:x>
      <cdr:y>0.85206</cdr:y>
    </cdr:from>
    <cdr:to>
      <cdr:x>0.63217</cdr:x>
      <cdr:y>0.90582</cdr:y>
    </cdr:to>
    <cdr:sp macro="" textlink="">
      <cdr:nvSpPr>
        <cdr:cNvPr id="8" name="TextBox 25">
          <a:extLst xmlns:a="http://schemas.openxmlformats.org/drawingml/2006/main">
            <a:ext uri="{FF2B5EF4-FFF2-40B4-BE49-F238E27FC236}">
              <a16:creationId xmlns:a16="http://schemas.microsoft.com/office/drawing/2014/main" xmlns="" id="{E30213E8-F33E-4D2D-A5C7-DB5914C5E4B5}"/>
            </a:ext>
          </a:extLst>
        </cdr:cNvPr>
        <cdr:cNvSpPr txBox="1"/>
      </cdr:nvSpPr>
      <cdr:spPr>
        <a:xfrm xmlns:a="http://schemas.openxmlformats.org/drawingml/2006/main">
          <a:off x="3469860" y="3201712"/>
          <a:ext cx="552449" cy="20199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ΦΕΒ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0.62866</cdr:x>
      <cdr:y>0.85206</cdr:y>
    </cdr:from>
    <cdr:to>
      <cdr:x>0.71997</cdr:x>
      <cdr:y>0.90732</cdr:y>
    </cdr:to>
    <cdr:sp macro="" textlink="">
      <cdr:nvSpPr>
        <cdr:cNvPr id="9" name="TextBox 22">
          <a:extLst xmlns:a="http://schemas.openxmlformats.org/drawingml/2006/main">
            <a:ext uri="{FF2B5EF4-FFF2-40B4-BE49-F238E27FC236}">
              <a16:creationId xmlns:a16="http://schemas.microsoft.com/office/drawing/2014/main" xmlns="" id="{07E1C60F-698A-4568-84FB-19F638978993}"/>
            </a:ext>
          </a:extLst>
        </cdr:cNvPr>
        <cdr:cNvSpPr txBox="1"/>
      </cdr:nvSpPr>
      <cdr:spPr>
        <a:xfrm xmlns:a="http://schemas.openxmlformats.org/drawingml/2006/main">
          <a:off x="3999948" y="3201712"/>
          <a:ext cx="581025" cy="2076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ΜΑΡΤΙΟΣ</a:t>
          </a:r>
          <a:endParaRPr lang="el-GR" sz="1000"/>
        </a:p>
      </cdr:txBody>
    </cdr:sp>
  </cdr:relSizeAnchor>
  <cdr:relSizeAnchor xmlns:cdr="http://schemas.openxmlformats.org/drawingml/2006/chartDrawing">
    <cdr:from>
      <cdr:x>0.71405</cdr:x>
      <cdr:y>0.85206</cdr:y>
    </cdr:from>
    <cdr:to>
      <cdr:x>0.80537</cdr:x>
      <cdr:y>0.90479</cdr:y>
    </cdr:to>
    <cdr:sp macro="" textlink="">
      <cdr:nvSpPr>
        <cdr:cNvPr id="10" name="TextBox 28">
          <a:extLst xmlns:a="http://schemas.openxmlformats.org/drawingml/2006/main">
            <a:ext uri="{FF2B5EF4-FFF2-40B4-BE49-F238E27FC236}">
              <a16:creationId xmlns:a16="http://schemas.microsoft.com/office/drawing/2014/main" xmlns="" id="{AB8FD643-F1C5-4776-A93B-C0C695AB6C0E}"/>
            </a:ext>
          </a:extLst>
        </cdr:cNvPr>
        <cdr:cNvSpPr txBox="1"/>
      </cdr:nvSpPr>
      <cdr:spPr>
        <a:xfrm xmlns:a="http://schemas.openxmlformats.org/drawingml/2006/main">
          <a:off x="4543287" y="3201712"/>
          <a:ext cx="581025" cy="1981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ΑΠΡΙΛΙΟΣ</a:t>
          </a:r>
          <a:endParaRPr lang="el-GR" sz="1000"/>
        </a:p>
      </cdr:txBody>
    </cdr:sp>
  </cdr:relSizeAnchor>
  <cdr:relSizeAnchor xmlns:cdr="http://schemas.openxmlformats.org/drawingml/2006/chartDrawing">
    <cdr:from>
      <cdr:x>0.80153</cdr:x>
      <cdr:y>0.85206</cdr:y>
    </cdr:from>
    <cdr:to>
      <cdr:x>0.89284</cdr:x>
      <cdr:y>0.90479</cdr:y>
    </cdr:to>
    <cdr:sp macro="" textlink="">
      <cdr:nvSpPr>
        <cdr:cNvPr id="11" name="TextBox 29">
          <a:extLst xmlns:a="http://schemas.openxmlformats.org/drawingml/2006/main">
            <a:ext uri="{FF2B5EF4-FFF2-40B4-BE49-F238E27FC236}">
              <a16:creationId xmlns:a16="http://schemas.microsoft.com/office/drawing/2014/main" xmlns="" id="{0A611A4D-839A-4BCB-B025-10F3B3C2D01E}"/>
            </a:ext>
          </a:extLst>
        </cdr:cNvPr>
        <cdr:cNvSpPr txBox="1"/>
      </cdr:nvSpPr>
      <cdr:spPr>
        <a:xfrm xmlns:a="http://schemas.openxmlformats.org/drawingml/2006/main">
          <a:off x="5099879" y="3201712"/>
          <a:ext cx="581025" cy="1981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ΜΑΙΟΣ</a:t>
          </a:r>
          <a:endParaRPr lang="el-GR" sz="1000"/>
        </a:p>
      </cdr:txBody>
    </cdr:sp>
  </cdr:relSizeAnchor>
  <cdr:relSizeAnchor xmlns:cdr="http://schemas.openxmlformats.org/drawingml/2006/chartDrawing">
    <cdr:from>
      <cdr:x>0.87276</cdr:x>
      <cdr:y>0.85206</cdr:y>
    </cdr:from>
    <cdr:to>
      <cdr:x>0.96407</cdr:x>
      <cdr:y>0.90479</cdr:y>
    </cdr:to>
    <cdr:sp macro="" textlink="">
      <cdr:nvSpPr>
        <cdr:cNvPr id="12" name="TextBox 30">
          <a:extLst xmlns:a="http://schemas.openxmlformats.org/drawingml/2006/main">
            <a:ext uri="{FF2B5EF4-FFF2-40B4-BE49-F238E27FC236}">
              <a16:creationId xmlns:a16="http://schemas.microsoft.com/office/drawing/2014/main" xmlns="" id="{7A1B6376-FC3F-46CD-8AE5-2F39E4DAE5C3}"/>
            </a:ext>
          </a:extLst>
        </cdr:cNvPr>
        <cdr:cNvSpPr txBox="1"/>
      </cdr:nvSpPr>
      <cdr:spPr>
        <a:xfrm xmlns:a="http://schemas.openxmlformats.org/drawingml/2006/main">
          <a:off x="5553083" y="3201712"/>
          <a:ext cx="581025" cy="1981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/>
            <a:t>ΙΟΥΝΙΟΣ</a:t>
          </a:r>
          <a:endParaRPr lang="el-GR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0.11946</cdr:x>
      <cdr:y>0.92334</cdr:y>
    </cdr:from>
    <cdr:to>
      <cdr:x>0.21069</cdr:x>
      <cdr:y>0.99652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119B1EB5-9E72-4810-9291-E8246BD5763B}"/>
            </a:ext>
          </a:extLst>
        </cdr:cNvPr>
        <cdr:cNvSpPr txBox="1"/>
      </cdr:nvSpPr>
      <cdr:spPr>
        <a:xfrm xmlns:a="http://schemas.openxmlformats.org/drawingml/2006/main">
          <a:off x="723673" y="2524125"/>
          <a:ext cx="552671" cy="20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ΑΥΓ</a:t>
          </a:r>
          <a:r>
            <a:rPr lang="en-US" sz="800"/>
            <a:t>/</a:t>
          </a:r>
          <a:r>
            <a:rPr lang="el-GR" sz="800"/>
            <a:t>ΤΟΣ</a:t>
          </a:r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  <a:p xmlns:a="http://schemas.openxmlformats.org/drawingml/2006/main">
          <a:endParaRPr lang="el-GR" sz="1000"/>
        </a:p>
      </cdr:txBody>
    </cdr:sp>
  </cdr:relSizeAnchor>
  <cdr:relSizeAnchor xmlns:cdr="http://schemas.openxmlformats.org/drawingml/2006/chartDrawing">
    <cdr:from>
      <cdr:x>0.19721</cdr:x>
      <cdr:y>0.91638</cdr:y>
    </cdr:from>
    <cdr:to>
      <cdr:x>0.29088</cdr:x>
      <cdr:y>0.96865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6CE020B5-4656-40A7-AB48-114CBE7E0992}"/>
            </a:ext>
          </a:extLst>
        </cdr:cNvPr>
        <cdr:cNvSpPr txBox="1"/>
      </cdr:nvSpPr>
      <cdr:spPr>
        <a:xfrm xmlns:a="http://schemas.openxmlformats.org/drawingml/2006/main">
          <a:off x="1194664" y="2505074"/>
          <a:ext cx="567455" cy="142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ΣΕΠ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0.27492</cdr:x>
      <cdr:y>0.90592</cdr:y>
    </cdr:from>
    <cdr:to>
      <cdr:x>0.36792</cdr:x>
      <cdr:y>0.9791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35917794-29D8-49E1-8606-E36320BAB23E}"/>
            </a:ext>
          </a:extLst>
        </cdr:cNvPr>
        <cdr:cNvSpPr txBox="1"/>
      </cdr:nvSpPr>
      <cdr:spPr>
        <a:xfrm xmlns:a="http://schemas.openxmlformats.org/drawingml/2006/main">
          <a:off x="1665455" y="2476500"/>
          <a:ext cx="563390" cy="20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ΟΚΤ</a:t>
          </a:r>
          <a:r>
            <a:rPr lang="en-US" sz="800"/>
            <a:t>/</a:t>
          </a:r>
          <a:r>
            <a:rPr lang="el-GR" sz="800"/>
            <a:t>ΙΟΣ</a:t>
          </a:r>
          <a:endParaRPr lang="el-GR" sz="1000"/>
        </a:p>
      </cdr:txBody>
    </cdr:sp>
  </cdr:relSizeAnchor>
  <cdr:relSizeAnchor xmlns:cdr="http://schemas.openxmlformats.org/drawingml/2006/chartDrawing">
    <cdr:from>
      <cdr:x>0.48307</cdr:x>
      <cdr:y>0.90592</cdr:y>
    </cdr:from>
    <cdr:to>
      <cdr:x>0.60849</cdr:x>
      <cdr:y>0.98258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80075EEC-29DE-4DAC-AB15-78CC53075894}"/>
            </a:ext>
          </a:extLst>
        </cdr:cNvPr>
        <cdr:cNvSpPr txBox="1"/>
      </cdr:nvSpPr>
      <cdr:spPr>
        <a:xfrm xmlns:a="http://schemas.openxmlformats.org/drawingml/2006/main">
          <a:off x="2926367" y="2476491"/>
          <a:ext cx="759781" cy="20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ΙΑΝΟΥΑΡΙΟΣ</a:t>
          </a:r>
          <a:endParaRPr lang="el-GR" sz="1000"/>
        </a:p>
      </cdr:txBody>
    </cdr:sp>
  </cdr:relSizeAnchor>
  <cdr:relSizeAnchor xmlns:cdr="http://schemas.openxmlformats.org/drawingml/2006/chartDrawing">
    <cdr:from>
      <cdr:x>0.57233</cdr:x>
      <cdr:y>0.90244</cdr:y>
    </cdr:from>
    <cdr:to>
      <cdr:x>0.66667</cdr:x>
      <cdr:y>0.96516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D7514E8F-0E16-4194-92AD-916EE27F6055}"/>
            </a:ext>
          </a:extLst>
        </cdr:cNvPr>
        <cdr:cNvSpPr txBox="1"/>
      </cdr:nvSpPr>
      <cdr:spPr>
        <a:xfrm xmlns:a="http://schemas.openxmlformats.org/drawingml/2006/main">
          <a:off x="3467095" y="2466975"/>
          <a:ext cx="571499" cy="171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ΦΕΒ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0.34155</cdr:x>
      <cdr:y>0.90592</cdr:y>
    </cdr:from>
    <cdr:to>
      <cdr:x>0.44497</cdr:x>
      <cdr:y>0.98607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478ACAB8-FA11-4A6D-88AB-B835469D8991}"/>
            </a:ext>
          </a:extLst>
        </cdr:cNvPr>
        <cdr:cNvSpPr txBox="1"/>
      </cdr:nvSpPr>
      <cdr:spPr>
        <a:xfrm xmlns:a="http://schemas.openxmlformats.org/drawingml/2006/main">
          <a:off x="2069072" y="2476500"/>
          <a:ext cx="626498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ΝΟΕΜ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0.42645</cdr:x>
      <cdr:y>0.90592</cdr:y>
    </cdr:from>
    <cdr:to>
      <cdr:x>0.51572</cdr:x>
      <cdr:y>0.97213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A806AFFC-BDF7-466C-B41B-E8D3D8B8DF05}"/>
            </a:ext>
          </a:extLst>
        </cdr:cNvPr>
        <cdr:cNvSpPr txBox="1"/>
      </cdr:nvSpPr>
      <cdr:spPr>
        <a:xfrm xmlns:a="http://schemas.openxmlformats.org/drawingml/2006/main">
          <a:off x="2583391" y="2476499"/>
          <a:ext cx="540803" cy="1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ΔΕΚ</a:t>
          </a:r>
          <a:r>
            <a:rPr lang="en-US" sz="800"/>
            <a:t>/</a:t>
          </a:r>
          <a:r>
            <a:rPr lang="el-GR" sz="800"/>
            <a:t>ΟΣ</a:t>
          </a:r>
          <a:endParaRPr lang="el-GR" sz="1000"/>
        </a:p>
      </cdr:txBody>
    </cdr:sp>
  </cdr:relSizeAnchor>
  <cdr:relSizeAnchor xmlns:cdr="http://schemas.openxmlformats.org/drawingml/2006/chartDrawing">
    <cdr:from>
      <cdr:x>0.63679</cdr:x>
      <cdr:y>0.90244</cdr:y>
    </cdr:from>
    <cdr:to>
      <cdr:x>0.73113</cdr:x>
      <cdr:y>0.9582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EB8F90CA-E1B7-42BE-82F7-15D71206103B}"/>
            </a:ext>
          </a:extLst>
        </cdr:cNvPr>
        <cdr:cNvSpPr txBox="1"/>
      </cdr:nvSpPr>
      <cdr:spPr>
        <a:xfrm xmlns:a="http://schemas.openxmlformats.org/drawingml/2006/main">
          <a:off x="3857611" y="2466966"/>
          <a:ext cx="571502" cy="152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ΜΑΡΤΙΟΣ</a:t>
          </a:r>
          <a:endParaRPr lang="el-GR" sz="1000"/>
        </a:p>
      </cdr:txBody>
    </cdr:sp>
  </cdr:relSizeAnchor>
  <cdr:relSizeAnchor xmlns:cdr="http://schemas.openxmlformats.org/drawingml/2006/chartDrawing">
    <cdr:from>
      <cdr:x>0.70598</cdr:x>
      <cdr:y>0.9094</cdr:y>
    </cdr:from>
    <cdr:to>
      <cdr:x>0.80189</cdr:x>
      <cdr:y>0.95819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12B2E94A-6D97-4A71-A334-424A880E6AEE}"/>
            </a:ext>
          </a:extLst>
        </cdr:cNvPr>
        <cdr:cNvSpPr txBox="1"/>
      </cdr:nvSpPr>
      <cdr:spPr>
        <a:xfrm xmlns:a="http://schemas.openxmlformats.org/drawingml/2006/main">
          <a:off x="4276771" y="2486016"/>
          <a:ext cx="581013" cy="1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ΑΠΡΙΛΙΟΣ</a:t>
          </a:r>
          <a:endParaRPr lang="el-GR" sz="1000"/>
        </a:p>
      </cdr:txBody>
    </cdr:sp>
  </cdr:relSizeAnchor>
  <cdr:relSizeAnchor xmlns:cdr="http://schemas.openxmlformats.org/drawingml/2006/chartDrawing">
    <cdr:from>
      <cdr:x>0.78617</cdr:x>
      <cdr:y>0.91289</cdr:y>
    </cdr:from>
    <cdr:to>
      <cdr:x>0.90094</cdr:x>
      <cdr:y>0.96864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C5FC0B7A-6074-42B7-966F-F20B4EC3E44A}"/>
            </a:ext>
          </a:extLst>
        </cdr:cNvPr>
        <cdr:cNvSpPr txBox="1"/>
      </cdr:nvSpPr>
      <cdr:spPr>
        <a:xfrm xmlns:a="http://schemas.openxmlformats.org/drawingml/2006/main">
          <a:off x="4762545" y="2495556"/>
          <a:ext cx="695265" cy="152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ΜΑΙΟΣ</a:t>
          </a:r>
          <a:endParaRPr lang="el-GR" sz="1000"/>
        </a:p>
      </cdr:txBody>
    </cdr:sp>
  </cdr:relSizeAnchor>
  <cdr:relSizeAnchor xmlns:cdr="http://schemas.openxmlformats.org/drawingml/2006/chartDrawing">
    <cdr:from>
      <cdr:x>0.84906</cdr:x>
      <cdr:y>0.90941</cdr:y>
    </cdr:from>
    <cdr:to>
      <cdr:x>0.96383</cdr:x>
      <cdr:y>0.96516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D9D68E97-B02E-4351-AEAF-3156CF656993}"/>
            </a:ext>
          </a:extLst>
        </cdr:cNvPr>
        <cdr:cNvSpPr txBox="1"/>
      </cdr:nvSpPr>
      <cdr:spPr>
        <a:xfrm xmlns:a="http://schemas.openxmlformats.org/drawingml/2006/main">
          <a:off x="5143532" y="2486031"/>
          <a:ext cx="695265" cy="152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800"/>
            <a:t>ΙΟΥΝΙΟΣ</a:t>
          </a:r>
          <a:endParaRPr lang="el-GR" sz="10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0.09335</cdr:x>
      <cdr:y>0.62425</cdr:y>
    </cdr:from>
    <cdr:to>
      <cdr:x>0.21669</cdr:x>
      <cdr:y>0.72073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7932F93-3B81-4F7E-AC77-D0DF435C7510}"/>
            </a:ext>
          </a:extLst>
        </cdr:cNvPr>
        <cdr:cNvSpPr txBox="1"/>
      </cdr:nvSpPr>
      <cdr:spPr>
        <a:xfrm xmlns:a="http://schemas.openxmlformats.org/drawingml/2006/main">
          <a:off x="432142" y="1900338"/>
          <a:ext cx="570960" cy="2937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7030A0"/>
              </a:solidFill>
            </a:rPr>
            <a:t>1,21%</a:t>
          </a:r>
        </a:p>
      </cdr:txBody>
    </cdr:sp>
  </cdr:relSizeAnchor>
  <cdr:relSizeAnchor xmlns:cdr="http://schemas.openxmlformats.org/drawingml/2006/chartDrawing">
    <cdr:from>
      <cdr:x>0.87666</cdr:x>
      <cdr:y>0.45176</cdr:y>
    </cdr:from>
    <cdr:to>
      <cdr:x>1</cdr:x>
      <cdr:y>0.54824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E4F61095-145C-4D54-A0FC-8CD8214AAE16}"/>
            </a:ext>
          </a:extLst>
        </cdr:cNvPr>
        <cdr:cNvSpPr txBox="1"/>
      </cdr:nvSpPr>
      <cdr:spPr>
        <a:xfrm xmlns:a="http://schemas.openxmlformats.org/drawingml/2006/main">
          <a:off x="8099738" y="2298931"/>
          <a:ext cx="1139578" cy="4909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B050"/>
              </a:solidFill>
            </a:rPr>
            <a:t>2,99%</a:t>
          </a:r>
          <a:endParaRPr lang="el-GR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0.87666</cdr:x>
      <cdr:y>0.594</cdr:y>
    </cdr:from>
    <cdr:to>
      <cdr:x>1</cdr:x>
      <cdr:y>0.69048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0F9AF9E-2791-40FA-B84A-491AD7371030}"/>
            </a:ext>
          </a:extLst>
        </cdr:cNvPr>
        <cdr:cNvSpPr txBox="1"/>
      </cdr:nvSpPr>
      <cdr:spPr>
        <a:xfrm xmlns:a="http://schemas.openxmlformats.org/drawingml/2006/main">
          <a:off x="8099739" y="3022747"/>
          <a:ext cx="1139577" cy="4909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6"/>
              </a:solidFill>
            </a:rPr>
            <a:t>2,1</a:t>
          </a:r>
          <a:r>
            <a:rPr lang="el-GR" sz="1400" b="1" dirty="0">
              <a:solidFill>
                <a:schemeClr val="accent6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0.05701</cdr:x>
      <cdr:y>0.45176</cdr:y>
    </cdr:from>
    <cdr:to>
      <cdr:x>0.18939</cdr:x>
      <cdr:y>0.54824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3DB2B89C-C770-40B7-B841-753444B023EF}"/>
            </a:ext>
          </a:extLst>
        </cdr:cNvPr>
        <cdr:cNvSpPr txBox="1"/>
      </cdr:nvSpPr>
      <cdr:spPr>
        <a:xfrm xmlns:a="http://schemas.openxmlformats.org/drawingml/2006/main">
          <a:off x="526753" y="2298931"/>
          <a:ext cx="1223101" cy="4909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7030A0"/>
              </a:solidFill>
            </a:rPr>
            <a:t>3,76%</a:t>
          </a:r>
        </a:p>
      </cdr:txBody>
    </cdr:sp>
  </cdr:relSizeAnchor>
  <cdr:relSizeAnchor xmlns:cdr="http://schemas.openxmlformats.org/drawingml/2006/chartDrawing">
    <cdr:from>
      <cdr:x>0.13267</cdr:x>
      <cdr:y>0.21312</cdr:y>
    </cdr:from>
    <cdr:to>
      <cdr:x>0.25601</cdr:x>
      <cdr:y>0.3096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3C8CDD7F-99BA-4695-B68E-A29AA182E904}"/>
            </a:ext>
          </a:extLst>
        </cdr:cNvPr>
        <cdr:cNvSpPr txBox="1"/>
      </cdr:nvSpPr>
      <cdr:spPr>
        <a:xfrm xmlns:a="http://schemas.openxmlformats.org/drawingml/2006/main">
          <a:off x="1225780" y="1084509"/>
          <a:ext cx="1139577" cy="4909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FF3300"/>
              </a:solidFill>
            </a:rPr>
            <a:t>7,06%</a:t>
          </a:r>
        </a:p>
      </cdr:txBody>
    </cdr:sp>
  </cdr:relSizeAnchor>
  <cdr:relSizeAnchor xmlns:cdr="http://schemas.openxmlformats.org/drawingml/2006/chartDrawing">
    <cdr:from>
      <cdr:x>0.22534</cdr:x>
      <cdr:y>0.26754</cdr:y>
    </cdr:from>
    <cdr:to>
      <cdr:x>0.34868</cdr:x>
      <cdr:y>0.36402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E2E38BD3-3204-485D-A442-84E4DE2E493E}"/>
            </a:ext>
          </a:extLst>
        </cdr:cNvPr>
        <cdr:cNvSpPr txBox="1"/>
      </cdr:nvSpPr>
      <cdr:spPr>
        <a:xfrm xmlns:a="http://schemas.openxmlformats.org/drawingml/2006/main">
          <a:off x="2081995" y="1361459"/>
          <a:ext cx="1139577" cy="4909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>
              <a:solidFill>
                <a:srgbClr val="FF3300"/>
              </a:solidFill>
            </a:rPr>
            <a:t>6,01%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0.05331</cdr:x>
      <cdr:y>0.728</cdr:y>
    </cdr:from>
    <cdr:to>
      <cdr:x>0.10133</cdr:x>
      <cdr:y>0.81424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737C69E-1DCA-4E8E-9692-DC3CAE825C32}"/>
            </a:ext>
          </a:extLst>
        </cdr:cNvPr>
        <cdr:cNvSpPr txBox="1"/>
      </cdr:nvSpPr>
      <cdr:spPr>
        <a:xfrm xmlns:a="http://schemas.openxmlformats.org/drawingml/2006/main">
          <a:off x="560588" y="3232855"/>
          <a:ext cx="504964" cy="382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B050"/>
              </a:solidFill>
            </a:rPr>
            <a:t>11</a:t>
          </a:r>
          <a:endParaRPr lang="el-GR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0.08422</cdr:x>
      <cdr:y>0.64756</cdr:y>
    </cdr:from>
    <cdr:to>
      <cdr:x>0.19528</cdr:x>
      <cdr:y>0.77863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6533F24-DCD3-4E41-9747-08A13A5DA297}"/>
            </a:ext>
          </a:extLst>
        </cdr:cNvPr>
        <cdr:cNvSpPr txBox="1"/>
      </cdr:nvSpPr>
      <cdr:spPr>
        <a:xfrm xmlns:a="http://schemas.openxmlformats.org/drawingml/2006/main">
          <a:off x="885669" y="2875649"/>
          <a:ext cx="1167817" cy="58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2"/>
              </a:solidFill>
            </a:rPr>
            <a:t>93</a:t>
          </a:r>
          <a:endParaRPr lang="el-GR" sz="18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0.31238</cdr:x>
      <cdr:y>0.7309</cdr:y>
    </cdr:from>
    <cdr:to>
      <cdr:x>0.40822</cdr:x>
      <cdr:y>0.84201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E8068DC-98D0-4C26-A046-445AD78053CD}"/>
            </a:ext>
          </a:extLst>
        </cdr:cNvPr>
        <cdr:cNvSpPr txBox="1"/>
      </cdr:nvSpPr>
      <cdr:spPr>
        <a:xfrm xmlns:a="http://schemas.openxmlformats.org/drawingml/2006/main">
          <a:off x="1446063" y="2005017"/>
          <a:ext cx="443658" cy="3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rgbClr val="FFFF00"/>
              </a:solidFill>
            </a:rPr>
            <a:t>9</a:t>
          </a:r>
        </a:p>
        <a:p xmlns:a="http://schemas.openxmlformats.org/drawingml/2006/main">
          <a:endParaRPr lang="el-GR" sz="11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0.41208</cdr:x>
      <cdr:y>0.69254</cdr:y>
    </cdr:from>
    <cdr:to>
      <cdr:x>0.52458</cdr:x>
      <cdr:y>0.80365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1962A1FB-AD8D-49F1-9573-0B7520C22D0D}"/>
            </a:ext>
          </a:extLst>
        </cdr:cNvPr>
        <cdr:cNvSpPr txBox="1"/>
      </cdr:nvSpPr>
      <cdr:spPr>
        <a:xfrm xmlns:a="http://schemas.openxmlformats.org/drawingml/2006/main">
          <a:off x="4333255" y="3075383"/>
          <a:ext cx="1183005" cy="493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9933"/>
              </a:solidFill>
            </a:rPr>
            <a:t>100</a:t>
          </a:r>
          <a:endParaRPr lang="el-GR" sz="1800" b="1" dirty="0">
            <a:solidFill>
              <a:srgbClr val="FF9933"/>
            </a:solidFill>
          </a:endParaRPr>
        </a:p>
      </cdr:txBody>
    </cdr:sp>
  </cdr:relSizeAnchor>
  <cdr:relSizeAnchor xmlns:cdr="http://schemas.openxmlformats.org/drawingml/2006/chartDrawing">
    <cdr:from>
      <cdr:x>0.54626</cdr:x>
      <cdr:y>0.28074</cdr:y>
    </cdr:from>
    <cdr:to>
      <cdr:x>0.64938</cdr:x>
      <cdr:y>0.38838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5349F8D4-63A0-4324-9504-8BE134877D3C}"/>
            </a:ext>
          </a:extLst>
        </cdr:cNvPr>
        <cdr:cNvSpPr txBox="1"/>
      </cdr:nvSpPr>
      <cdr:spPr>
        <a:xfrm xmlns:a="http://schemas.openxmlformats.org/drawingml/2006/main">
          <a:off x="5744264" y="1246685"/>
          <a:ext cx="1084368" cy="47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chemeClr val="accent2">
                  <a:lumMod val="50000"/>
                </a:schemeClr>
              </a:solidFill>
            </a:rPr>
            <a:t>622</a:t>
          </a:r>
        </a:p>
      </cdr:txBody>
    </cdr:sp>
  </cdr:relSizeAnchor>
  <cdr:relSizeAnchor xmlns:cdr="http://schemas.openxmlformats.org/drawingml/2006/chartDrawing">
    <cdr:from>
      <cdr:x>0.68001</cdr:x>
      <cdr:y>0.62736</cdr:y>
    </cdr:from>
    <cdr:to>
      <cdr:x>0.78313</cdr:x>
      <cdr:y>0.735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9784C073-B61E-410A-A10B-2FD413E85156}"/>
            </a:ext>
          </a:extLst>
        </cdr:cNvPr>
        <cdr:cNvSpPr txBox="1"/>
      </cdr:nvSpPr>
      <cdr:spPr>
        <a:xfrm xmlns:a="http://schemas.openxmlformats.org/drawingml/2006/main">
          <a:off x="7150687" y="2785951"/>
          <a:ext cx="1084369" cy="47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9966FF"/>
              </a:solidFill>
            </a:rPr>
            <a:t>2</a:t>
          </a:r>
          <a:r>
            <a:rPr lang="el-GR" sz="1800" b="1" dirty="0">
              <a:solidFill>
                <a:srgbClr val="9966FF"/>
              </a:solidFill>
            </a:rPr>
            <a:t>44</a:t>
          </a:r>
        </a:p>
      </cdr:txBody>
    </cdr:sp>
  </cdr:relSizeAnchor>
  <cdr:relSizeAnchor xmlns:cdr="http://schemas.openxmlformats.org/drawingml/2006/chartDrawing">
    <cdr:from>
      <cdr:x>0.82067</cdr:x>
      <cdr:y>0.13266</cdr:y>
    </cdr:from>
    <cdr:to>
      <cdr:x>0.92379</cdr:x>
      <cdr:y>0.2403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BF78C69B-8ECC-4571-B048-5DF8AC79678C}"/>
            </a:ext>
          </a:extLst>
        </cdr:cNvPr>
        <cdr:cNvSpPr txBox="1"/>
      </cdr:nvSpPr>
      <cdr:spPr>
        <a:xfrm xmlns:a="http://schemas.openxmlformats.org/drawingml/2006/main">
          <a:off x="8629800" y="589101"/>
          <a:ext cx="1084368" cy="47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847</a:t>
          </a:r>
          <a:endParaRPr lang="el-GR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0.91336</cdr:x>
      <cdr:y>0.60422</cdr:y>
    </cdr:from>
    <cdr:to>
      <cdr:x>1</cdr:x>
      <cdr:y>0.71186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6A209EBD-ADBC-4ACE-ADAE-EA022911CDB7}"/>
            </a:ext>
          </a:extLst>
        </cdr:cNvPr>
        <cdr:cNvSpPr txBox="1"/>
      </cdr:nvSpPr>
      <cdr:spPr>
        <a:xfrm xmlns:a="http://schemas.openxmlformats.org/drawingml/2006/main">
          <a:off x="9604528" y="2683198"/>
          <a:ext cx="911071" cy="47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>
              <a:solidFill>
                <a:srgbClr val="002060"/>
              </a:solidFill>
            </a:rPr>
            <a:t>      296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92A3-5CC8-4C0A-A5D0-471DEDE61642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8B99-C39D-4430-9900-88FF64914B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37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E8B99-C39D-4430-9900-88FF64914B78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751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E8B99-C39D-4430-9900-88FF64914B78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67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22C6D2-969B-409B-B55B-D9C70BC61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7E94334-1DEC-4CC8-B76E-8524A4598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C092EB1-368F-42E2-8230-8CCA2BBE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2E7E2F-7F91-43BB-A819-E8F11F43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949B7A2-8B38-48CB-A351-3EC33A31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07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4A2C67C-3FC9-42B3-BAE1-DE1B89D0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3DF39D3-2094-4CE4-AA6B-2257B4137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E75BA2E-9ADD-4EA4-94F4-12406687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7C9A86D-C457-4B66-818F-72FAB72A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FE0E39F-B444-4F42-AFB9-9D06918A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18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F91A0ACC-A93D-4A7D-AA3D-56512ABD4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C43F43-56BB-47AA-BAB7-3F8AC3F88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2B92064-7245-48D3-82A0-6D7C4BFC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4E2E392-F7C0-4FCF-9768-F69AE33B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6B62EB8-3764-4624-9C3F-B87AC90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90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899CEA-7D04-4912-9F16-D4F659C2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E999505-BAC0-4779-8BDC-F0451B43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B2DD0F1-D4E3-4521-B6D8-7C802BFE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41579E9-1BB7-4DC7-A983-8A3465A7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E1E65AB-561D-492B-BE22-FD1A3242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94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683787-AFCE-480F-BC4A-F5F5215C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21D741-0ADE-432B-AA61-353093CD2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D6163ED-3885-4A6A-AE9B-21D3B795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71B4815-0D86-4318-AF2F-DA095BC8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35BC88F-CA5B-4488-8C11-8CED3EC6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046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BBF4AF-D748-485B-8090-9EC6A34C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F78CD7C-A17A-4DBE-8E0D-2279B392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F056BD1-D58C-4341-9A69-585B22F6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3870D01-0348-4EF6-B015-4DAB8B37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9CDA17D-429E-42FD-B83A-6897F3FE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8A489C-E5DA-4E23-B7A7-EB90EA14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08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E0A7EB-CE4A-4A90-BF2D-A8F42BEE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E411D66-E81E-4FFF-85FB-20A7F74B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EDB461F-494B-4FF4-94B6-07E3765BE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36C253AD-13DF-4A89-85CA-9A99111D6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D80B6E7-E306-4FF0-9E8E-482D4BE30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0C83453-A1CD-44A0-87B5-95C117C3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69E56CC-69CA-48F2-AAD8-584B99BC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C340C7AA-0E76-4C1C-90E9-C04AB99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861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53ABAA-3C38-48FF-89CF-F58892BF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14F4EB8A-D3D1-48E5-9263-385064F3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4B582F3-364C-4067-8820-8F21AF06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30882382-138F-40DD-AA80-12A8A5E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53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D85EF1E7-84C5-41D2-8B0B-D9DCD2AD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23B24AAD-F67F-49CD-8D45-0272CA3D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CA2AE8C-EA18-41CA-87EE-16A0291C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02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5EC2D7-C426-4DA0-9FFA-1C875795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15791A-0313-45C6-BB03-8A6072A6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942E318-3E7D-4C73-A1F5-CA959020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776C8E8-D18A-42F4-BE09-C1D3072B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0E9A763-16C9-4791-9F5D-FE2D1860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02450F4-DE06-4547-B4E8-2101655C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69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F03D0C-BD08-4883-8DFB-AB02B53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C550AB97-FF26-4A2A-83A0-C2CC1355B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B3DDDDC-36F7-4A1E-B983-259A75FD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279EA2C-0687-4059-93C8-5CCB1B6F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CD4F591-9E62-4E53-9E58-A4224F33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CBEF695-DC9E-4D61-962E-0AACF2A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136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0573417-8FD5-4C42-8C8C-E2055719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466777F-B894-4F92-8837-2F13FAB2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7CA4EBC-93B5-49BA-95EA-7C0CFB5E5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2DB8-A05E-486C-B543-141C0607DAB0}" type="datetimeFigureOut">
              <a:rPr lang="el-GR" smtClean="0"/>
              <a:pPr/>
              <a:t>21/6/2021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9D1544-8A0C-4FA8-8A42-24678F62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7025C86-89B4-4ABF-A1B2-E2FC0596E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55E9-7F93-4DBF-9128-E30B56546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4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643EF648-DD77-4FCF-AA62-5CC7CF18B21A}"/>
              </a:ext>
            </a:extLst>
          </p:cNvPr>
          <p:cNvSpPr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ΔΕΔΟΜΕΝΑ 20</a:t>
            </a:r>
            <a:r>
              <a:rPr lang="el-GR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ΙΟΥΝΙΟΥ </a:t>
            </a:r>
            <a:r>
              <a:rPr lang="el-GR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F19224-4E86-4D49-A31F-AA9F6D006FFF}"/>
              </a:ext>
            </a:extLst>
          </p:cNvPr>
          <p:cNvSpPr txBox="1"/>
          <p:nvPr/>
        </p:nvSpPr>
        <p:spPr>
          <a:xfrm>
            <a:off x="1006661" y="1124241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ΠΟΡΕΙΑ ΕΞΕΛΙΞΗΣ ΠΑΝΔΗΜΙΑΣ 1</a:t>
            </a:r>
            <a:r>
              <a:rPr lang="el-GR" sz="2000" dirty="0">
                <a:highlight>
                  <a:srgbClr val="FFFF00"/>
                </a:highlight>
              </a:rPr>
              <a:t>3/6</a:t>
            </a:r>
            <a:r>
              <a:rPr lang="en-US" sz="2000" dirty="0">
                <a:highlight>
                  <a:srgbClr val="FFFF00"/>
                </a:highlight>
              </a:rPr>
              <a:t>-20/6</a:t>
            </a: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1950187"/>
              </p:ext>
            </p:extLst>
          </p:nvPr>
        </p:nvGraphicFramePr>
        <p:xfrm>
          <a:off x="2650603" y="1124241"/>
          <a:ext cx="6829063" cy="429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017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8963" y="0"/>
            <a:ext cx="4124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ΠΟΡΕΙΑ ΕΞΕΛΙΞΗΣ ΠΑΝΔΗΜΙΑΣ  13/6</a:t>
            </a:r>
            <a:r>
              <a:rPr lang="en-US" dirty="0"/>
              <a:t>-20/6</a:t>
            </a: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3E4C2288-6D0B-49D6-8AD9-39F96B0DBF65}"/>
              </a:ext>
            </a:extLst>
          </p:cNvPr>
          <p:cNvGraphicFramePr>
            <a:graphicFrameLocks noGrp="1"/>
          </p:cNvGraphicFramePr>
          <p:nvPr/>
        </p:nvGraphicFramePr>
        <p:xfrm>
          <a:off x="-68473" y="1278384"/>
          <a:ext cx="826453" cy="4332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453">
                  <a:extLst>
                    <a:ext uri="{9D8B030D-6E8A-4147-A177-3AD203B41FA5}">
                      <a16:colId xmlns:a16="http://schemas.microsoft.com/office/drawing/2014/main" xmlns="" val="226915128"/>
                    </a:ext>
                  </a:extLst>
                </a:gridCol>
              </a:tblGrid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ΙΤΑΛΙΑ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98585323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ΙΡΑΝ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737246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ΙΣΠΑΝΙΑ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02123061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ΑΓΓΛΙΑ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20929155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ΚΟΣΜΟΣ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4770423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ΓΑΛΛΙΑ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18462388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ΚΙΝΑ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29044799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ΕΛΛΑΔΑ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06393456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ΒΕΛΓΙΟ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66309844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19682026"/>
                  </a:ext>
                </a:extLst>
              </a:tr>
              <a:tr h="3349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ΕΛΒΕΤΙΑ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55025208"/>
                  </a:ext>
                </a:extLst>
              </a:tr>
              <a:tr h="64794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ΓΕΡΜΑΝΙΑ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74960544"/>
                  </a:ext>
                </a:extLst>
              </a:tr>
            </a:tbl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87FACA4D-35D0-43EE-B818-C8759DDB8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31213570"/>
              </p:ext>
            </p:extLst>
          </p:nvPr>
        </p:nvGraphicFramePr>
        <p:xfrm>
          <a:off x="715617" y="520777"/>
          <a:ext cx="11476383" cy="4983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202">
                  <a:extLst>
                    <a:ext uri="{9D8B030D-6E8A-4147-A177-3AD203B41FA5}">
                      <a16:colId xmlns:a16="http://schemas.microsoft.com/office/drawing/2014/main" xmlns="" val="2616703047"/>
                    </a:ext>
                  </a:extLst>
                </a:gridCol>
                <a:gridCol w="856265">
                  <a:extLst>
                    <a:ext uri="{9D8B030D-6E8A-4147-A177-3AD203B41FA5}">
                      <a16:colId xmlns:a16="http://schemas.microsoft.com/office/drawing/2014/main" xmlns="" val="3267768693"/>
                    </a:ext>
                  </a:extLst>
                </a:gridCol>
                <a:gridCol w="882610">
                  <a:extLst>
                    <a:ext uri="{9D8B030D-6E8A-4147-A177-3AD203B41FA5}">
                      <a16:colId xmlns:a16="http://schemas.microsoft.com/office/drawing/2014/main" xmlns="" val="3797244761"/>
                    </a:ext>
                  </a:extLst>
                </a:gridCol>
                <a:gridCol w="863749">
                  <a:extLst>
                    <a:ext uri="{9D8B030D-6E8A-4147-A177-3AD203B41FA5}">
                      <a16:colId xmlns:a16="http://schemas.microsoft.com/office/drawing/2014/main" xmlns="" val="4249898404"/>
                    </a:ext>
                  </a:extLst>
                </a:gridCol>
                <a:gridCol w="781879">
                  <a:extLst>
                    <a:ext uri="{9D8B030D-6E8A-4147-A177-3AD203B41FA5}">
                      <a16:colId xmlns:a16="http://schemas.microsoft.com/office/drawing/2014/main" xmlns="" val="1286028989"/>
                    </a:ext>
                  </a:extLst>
                </a:gridCol>
                <a:gridCol w="980319">
                  <a:extLst>
                    <a:ext uri="{9D8B030D-6E8A-4147-A177-3AD203B41FA5}">
                      <a16:colId xmlns:a16="http://schemas.microsoft.com/office/drawing/2014/main" xmlns="" val="2671649016"/>
                    </a:ext>
                  </a:extLst>
                </a:gridCol>
                <a:gridCol w="995606">
                  <a:extLst>
                    <a:ext uri="{9D8B030D-6E8A-4147-A177-3AD203B41FA5}">
                      <a16:colId xmlns:a16="http://schemas.microsoft.com/office/drawing/2014/main" xmlns="" val="102724916"/>
                    </a:ext>
                  </a:extLst>
                </a:gridCol>
                <a:gridCol w="765155">
                  <a:extLst>
                    <a:ext uri="{9D8B030D-6E8A-4147-A177-3AD203B41FA5}">
                      <a16:colId xmlns:a16="http://schemas.microsoft.com/office/drawing/2014/main" xmlns="" val="1672348431"/>
                    </a:ext>
                  </a:extLst>
                </a:gridCol>
                <a:gridCol w="895784">
                  <a:extLst>
                    <a:ext uri="{9D8B030D-6E8A-4147-A177-3AD203B41FA5}">
                      <a16:colId xmlns:a16="http://schemas.microsoft.com/office/drawing/2014/main" xmlns="" val="2736215744"/>
                    </a:ext>
                  </a:extLst>
                </a:gridCol>
                <a:gridCol w="856264">
                  <a:extLst>
                    <a:ext uri="{9D8B030D-6E8A-4147-A177-3AD203B41FA5}">
                      <a16:colId xmlns:a16="http://schemas.microsoft.com/office/drawing/2014/main" xmlns="" val="659867482"/>
                    </a:ext>
                  </a:extLst>
                </a:gridCol>
                <a:gridCol w="895784">
                  <a:extLst>
                    <a:ext uri="{9D8B030D-6E8A-4147-A177-3AD203B41FA5}">
                      <a16:colId xmlns:a16="http://schemas.microsoft.com/office/drawing/2014/main" xmlns="" val="3693892098"/>
                    </a:ext>
                  </a:extLst>
                </a:gridCol>
                <a:gridCol w="905870">
                  <a:extLst>
                    <a:ext uri="{9D8B030D-6E8A-4147-A177-3AD203B41FA5}">
                      <a16:colId xmlns:a16="http://schemas.microsoft.com/office/drawing/2014/main" xmlns="" val="1818125471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xmlns="" val="1195822567"/>
                    </a:ext>
                  </a:extLst>
                </a:gridCol>
              </a:tblGrid>
              <a:tr h="31440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u="none" strike="noStrike" dirty="0">
                          <a:effectLst/>
                        </a:rPr>
                        <a:t>ΚΡΟΥΣΜΑΤΑ</a:t>
                      </a: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6599521"/>
                  </a:ext>
                </a:extLst>
              </a:tr>
              <a:tr h="52555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21/3-28/3</a:t>
                      </a:r>
                      <a:endParaRPr lang="el-G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/3-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4/4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4/4-11/4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11/4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-18/4</a:t>
                      </a:r>
                      <a:endParaRPr lang="el-G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18/4-25/4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25/4-2/5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5/-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9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/5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9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5/-16/5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16/5-23/5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23/5-30/5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30/5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-6/6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6/6-13/6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el-GR" sz="1200" b="0" i="0" u="none" strike="noStrike" dirty="0">
                          <a:effectLst/>
                          <a:latin typeface="+mn-lt"/>
                        </a:rPr>
                        <a:t>3/6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-20/6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99655333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-20/6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3194732"/>
                  </a:ext>
                </a:extLst>
              </a:tr>
              <a:tr h="331819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7973344"/>
                  </a:ext>
                </a:extLst>
              </a:tr>
              <a:tr h="35364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1990020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1762972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3.800.877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4.369.557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5.344.903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5.740.584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5.768.160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5.441.508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4.821.211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3.302.789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2.673.828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2.585.688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2137837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259.832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-259.173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3536839"/>
                  </a:ext>
                </a:extLst>
              </a:tr>
              <a:tr h="35696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36763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3275837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2477195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415.901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1688255"/>
                  </a:ext>
                </a:extLst>
              </a:tr>
              <a:tr h="339024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439803"/>
                  </a:ext>
                </a:extLst>
              </a:tr>
              <a:tr h="524118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957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764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8962" y="0"/>
            <a:ext cx="4205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 ΠΟΡΕΙΑ ΕΞΕΛΙΞΗΣ ΠΑΝΔΗΜΙΑΣ 13/6</a:t>
            </a:r>
            <a:r>
              <a:rPr lang="en-US" dirty="0"/>
              <a:t>-20/6</a:t>
            </a:r>
            <a:endParaRPr lang="el-GR" dirty="0"/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C875579B-F884-4C0B-9CBA-42CB9AAE8B51}"/>
              </a:ext>
            </a:extLst>
          </p:cNvPr>
          <p:cNvGraphicFramePr>
            <a:graphicFrameLocks noGrp="1"/>
          </p:cNvGraphicFramePr>
          <p:nvPr/>
        </p:nvGraphicFramePr>
        <p:xfrm>
          <a:off x="-4" y="1856318"/>
          <a:ext cx="826453" cy="39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453">
                  <a:extLst>
                    <a:ext uri="{9D8B030D-6E8A-4147-A177-3AD203B41FA5}">
                      <a16:colId xmlns:a16="http://schemas.microsoft.com/office/drawing/2014/main" xmlns="" val="226915128"/>
                    </a:ext>
                  </a:extLst>
                </a:gridCol>
              </a:tblGrid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ΙΤΑΛΙΑ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98585323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ΙΡΑΝ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737246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ΙΣΠΑΝΙΑ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02123061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ΑΓΓΛΙΑ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20929155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ΚΟΣΜΟΣ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4770423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ΓΑΛΛΙΑ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18462388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ΚΙΝΑ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29044799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ΕΛΛΑΔΑ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06393456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ΒΕΛΓΙΟ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66309844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19682026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ΕΛΒΕΤΙΑ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55025208"/>
                  </a:ext>
                </a:extLst>
              </a:tr>
              <a:tr h="5936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ΓΕΡΜΑΝΙΑ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7496054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EF814C-7FE4-422E-9857-5543C06FFF1F}"/>
              </a:ext>
            </a:extLst>
          </p:cNvPr>
          <p:cNvSpPr txBox="1"/>
          <p:nvPr/>
        </p:nvSpPr>
        <p:spPr>
          <a:xfrm>
            <a:off x="2736406" y="57876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l-GR" b="0" i="0" dirty="0">
                <a:solidFill>
                  <a:srgbClr val="000000"/>
                </a:solidFill>
                <a:latin typeface="Calibri" panose="020F0502020204030204" pitchFamily="34" charset="0"/>
              </a:rPr>
              <a:t>ΘΑΝΑΤΟΙ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F0B9907C-3DAC-42B4-9940-AF0144952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81249935"/>
              </p:ext>
            </p:extLst>
          </p:nvPr>
        </p:nvGraphicFramePr>
        <p:xfrm>
          <a:off x="826449" y="1201175"/>
          <a:ext cx="11224590" cy="4377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430">
                  <a:extLst>
                    <a:ext uri="{9D8B030D-6E8A-4147-A177-3AD203B41FA5}">
                      <a16:colId xmlns:a16="http://schemas.microsoft.com/office/drawing/2014/main" xmlns="" val="4157980001"/>
                    </a:ext>
                  </a:extLst>
                </a:gridCol>
                <a:gridCol w="828034">
                  <a:extLst>
                    <a:ext uri="{9D8B030D-6E8A-4147-A177-3AD203B41FA5}">
                      <a16:colId xmlns:a16="http://schemas.microsoft.com/office/drawing/2014/main" xmlns="" val="2130205144"/>
                    </a:ext>
                  </a:extLst>
                </a:gridCol>
                <a:gridCol w="898826">
                  <a:extLst>
                    <a:ext uri="{9D8B030D-6E8A-4147-A177-3AD203B41FA5}">
                      <a16:colId xmlns:a16="http://schemas.microsoft.com/office/drawing/2014/main" xmlns="" val="3902837687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32261815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734219958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610846822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3913391546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765314851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418965537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863758686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898055053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2780553615"/>
                    </a:ext>
                  </a:extLst>
                </a:gridCol>
                <a:gridCol w="863430">
                  <a:extLst>
                    <a:ext uri="{9D8B030D-6E8A-4147-A177-3AD203B41FA5}">
                      <a16:colId xmlns:a16="http://schemas.microsoft.com/office/drawing/2014/main" xmlns="" val="1280691554"/>
                    </a:ext>
                  </a:extLst>
                </a:gridCol>
              </a:tblGrid>
              <a:tr h="7071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21/3-28/3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8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/3-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4/4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4/4-11/4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11/4-18/4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18/4-25/4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25/4-2/5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-9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/5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16/5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16/5-23/5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23/5-30/5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30/5</a:t>
                      </a: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-6/6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effectLst/>
                          <a:latin typeface="+mn-lt"/>
                        </a:rPr>
                        <a:t>6/6-13/6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13/6-20/6</a:t>
                      </a:r>
                      <a:endParaRPr lang="el-G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36833526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93109107"/>
                  </a:ext>
                </a:extLst>
              </a:tr>
              <a:tr h="318053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5062925"/>
                  </a:ext>
                </a:extLst>
              </a:tr>
              <a:tr h="31272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2556248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541293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7985273"/>
                  </a:ext>
                </a:extLst>
              </a:tr>
              <a:tr h="28027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99317940"/>
                  </a:ext>
                </a:extLst>
              </a:tr>
              <a:tr h="317002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78547106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53411329"/>
                  </a:ext>
                </a:extLst>
              </a:tr>
              <a:tr h="311417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393312"/>
                  </a:ext>
                </a:extLst>
              </a:tr>
              <a:tr h="305479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5108770"/>
                  </a:ext>
                </a:extLst>
              </a:tr>
              <a:tr h="30708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9491680"/>
                  </a:ext>
                </a:extLst>
              </a:tr>
              <a:tr h="337230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009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355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ΙΑΝΟΥΑΡΙΟΣ-ΙΟΥΝΙΟΣ 2021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7A7E7EC-2C1A-41D5-828A-F8D8A9378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9890349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861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ΙΑΝΟΥΑΡΙΟΣ-ΙΟΥΝΙΟΣ 2021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54AA8D28-72C1-4250-951A-68AE8A943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0510267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673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4062196" y="451411"/>
            <a:ext cx="4260169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ΠΑΝΔΗΜΙΑΣ</a:t>
            </a: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13/6-20/6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983139"/>
              </p:ext>
            </p:extLst>
          </p:nvPr>
        </p:nvGraphicFramePr>
        <p:xfrm>
          <a:off x="1400537" y="809220"/>
          <a:ext cx="9815331" cy="56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417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4062196" y="451411"/>
            <a:ext cx="4260169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</a:t>
            </a:r>
            <a:r>
              <a:rPr lang="en-US" sz="20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ΠΑΝΔΗΜΙΑΣ</a:t>
            </a:r>
            <a:r>
              <a:rPr lang="en-US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0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13/6-20/6</a:t>
            </a:r>
            <a:endParaRPr lang="en-US" sz="2000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418563"/>
              </p:ext>
            </p:extLst>
          </p:nvPr>
        </p:nvGraphicFramePr>
        <p:xfrm>
          <a:off x="1377387" y="809220"/>
          <a:ext cx="9190299" cy="538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035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4062196" y="451411"/>
            <a:ext cx="4260169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ΠΑΝΔΗΜΙΑΣ</a:t>
            </a: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13/6-20/6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8407813"/>
              </p:ext>
            </p:extLst>
          </p:nvPr>
        </p:nvGraphicFramePr>
        <p:xfrm>
          <a:off x="1574157" y="937550"/>
          <a:ext cx="9271321" cy="49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966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080808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13/6-20/6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>
              <a:solidFill>
                <a:srgbClr val="080808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>
              <a:solidFill>
                <a:srgbClr val="080808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0000000-0008-0000-0100-00003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1476053"/>
              </p:ext>
            </p:extLst>
          </p:nvPr>
        </p:nvGraphicFramePr>
        <p:xfrm>
          <a:off x="1886673" y="1071696"/>
          <a:ext cx="8528251" cy="533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83B0D8-D4CF-4915-853E-5A94AF1ADA18}"/>
              </a:ext>
            </a:extLst>
          </p:cNvPr>
          <p:cNvSpPr txBox="1"/>
          <p:nvPr/>
        </p:nvSpPr>
        <p:spPr>
          <a:xfrm>
            <a:off x="4062196" y="451411"/>
            <a:ext cx="4260169" cy="357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ΠΑΝΔΗΜΙΑΣ</a:t>
            </a:r>
            <a:r>
              <a:rPr lang="en-US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13/6-20/6</a:t>
            </a: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24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EC337-7764-44D6-AECD-73BED1339E04}"/>
              </a:ext>
            </a:extLst>
          </p:cNvPr>
          <p:cNvSpPr txBox="1"/>
          <p:nvPr/>
        </p:nvSpPr>
        <p:spPr>
          <a:xfrm>
            <a:off x="3386528" y="87109"/>
            <a:ext cx="621023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4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13/6-20/6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79F69720-0B83-4754-9E80-3F0F0E3D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1" y="1235414"/>
            <a:ext cx="7050157" cy="48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0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5613AF6A-94E8-4EFD-ADF3-24D804FB7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197146"/>
              </p:ext>
            </p:extLst>
          </p:nvPr>
        </p:nvGraphicFramePr>
        <p:xfrm>
          <a:off x="625888" y="3611880"/>
          <a:ext cx="5323500" cy="2560320"/>
        </p:xfrm>
        <a:graphic>
          <a:graphicData uri="http://schemas.openxmlformats.org/drawingml/2006/table">
            <a:tbl>
              <a:tblPr/>
              <a:tblGrid>
                <a:gridCol w="1064700">
                  <a:extLst>
                    <a:ext uri="{9D8B030D-6E8A-4147-A177-3AD203B41FA5}">
                      <a16:colId xmlns:a16="http://schemas.microsoft.com/office/drawing/2014/main" xmlns="" val="2722012168"/>
                    </a:ext>
                  </a:extLst>
                </a:gridCol>
                <a:gridCol w="1064700">
                  <a:extLst>
                    <a:ext uri="{9D8B030D-6E8A-4147-A177-3AD203B41FA5}">
                      <a16:colId xmlns:a16="http://schemas.microsoft.com/office/drawing/2014/main" xmlns="" val="700426131"/>
                    </a:ext>
                  </a:extLst>
                </a:gridCol>
                <a:gridCol w="1064700">
                  <a:extLst>
                    <a:ext uri="{9D8B030D-6E8A-4147-A177-3AD203B41FA5}">
                      <a16:colId xmlns:a16="http://schemas.microsoft.com/office/drawing/2014/main" xmlns="" val="1382323451"/>
                    </a:ext>
                  </a:extLst>
                </a:gridCol>
                <a:gridCol w="1064700">
                  <a:extLst>
                    <a:ext uri="{9D8B030D-6E8A-4147-A177-3AD203B41FA5}">
                      <a16:colId xmlns:a16="http://schemas.microsoft.com/office/drawing/2014/main" xmlns="" val="1743216372"/>
                    </a:ext>
                  </a:extLst>
                </a:gridCol>
                <a:gridCol w="1064700">
                  <a:extLst>
                    <a:ext uri="{9D8B030D-6E8A-4147-A177-3AD203B41FA5}">
                      <a16:colId xmlns:a16="http://schemas.microsoft.com/office/drawing/2014/main" xmlns="" val="3362531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 Ημερομη-νία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8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Εισα-γωγές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Πληρότητα ΜΕΘ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effectLst/>
                          <a:latin typeface="g-semibold"/>
                        </a:rPr>
                        <a:t>Εμβολια-σθέντες</a:t>
                      </a:r>
                      <a:endParaRPr lang="el-G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effectLst/>
                          <a:latin typeface="g-semibold"/>
                        </a:rPr>
                        <a:t>Πλήρεις εμβολιασμοί</a:t>
                      </a:r>
                      <a:endParaRPr lang="el-G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9694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2 Μαΐου</a:t>
                      </a:r>
                    </a:p>
                  </a:txBody>
                  <a:tcPr>
                    <a:lnL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491</a:t>
                      </a:r>
                    </a:p>
                  </a:txBody>
                  <a:tcPr>
                    <a:lnL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E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84,72%</a:t>
                      </a:r>
                    </a:p>
                  </a:txBody>
                  <a:tcPr>
                    <a:lnL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2.170.847</a:t>
                      </a:r>
                    </a:p>
                  </a:txBody>
                  <a:tcPr>
                    <a:lnL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944.481</a:t>
                      </a:r>
                    </a:p>
                  </a:txBody>
                  <a:tcPr>
                    <a:lnL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510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17 Ιουνίου</a:t>
                      </a:r>
                    </a:p>
                  </a:txBody>
                  <a:tcPr>
                    <a:lnL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63</a:t>
                      </a:r>
                    </a:p>
                  </a:txBody>
                  <a:tcPr>
                    <a:lnL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51,69%</a:t>
                      </a:r>
                    </a:p>
                  </a:txBody>
                  <a:tcPr>
                    <a:lnL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4.381.177</a:t>
                      </a:r>
                    </a:p>
                  </a:txBody>
                  <a:tcPr>
                    <a:lnL w="9525" cap="flat" cmpd="sng" algn="ctr">
                      <a:solidFill>
                        <a:srgbClr val="9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3.045.889</a:t>
                      </a:r>
                    </a:p>
                  </a:txBody>
                  <a:tcPr>
                    <a:lnL w="9525" cap="flat" cmpd="sng" algn="ctr">
                      <a:solidFill>
                        <a:srgbClr val="78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F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581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Διαφορά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0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-87%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-39%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+102%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effectLst/>
                          <a:latin typeface="g-semibold"/>
                        </a:rPr>
                        <a:t>+222%</a:t>
                      </a:r>
                      <a:endParaRPr lang="el-G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326518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A5E3FC71-1F16-4184-8785-C8014BB47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2927548"/>
              </p:ext>
            </p:extLst>
          </p:nvPr>
        </p:nvGraphicFramePr>
        <p:xfrm>
          <a:off x="7084560" y="1548693"/>
          <a:ext cx="4597299" cy="3931920"/>
        </p:xfrm>
        <a:graphic>
          <a:graphicData uri="http://schemas.openxmlformats.org/drawingml/2006/table">
            <a:tbl>
              <a:tblPr/>
              <a:tblGrid>
                <a:gridCol w="1532433">
                  <a:extLst>
                    <a:ext uri="{9D8B030D-6E8A-4147-A177-3AD203B41FA5}">
                      <a16:colId xmlns:a16="http://schemas.microsoft.com/office/drawing/2014/main" xmlns="" val="3704683279"/>
                    </a:ext>
                  </a:extLst>
                </a:gridCol>
                <a:gridCol w="1532433">
                  <a:extLst>
                    <a:ext uri="{9D8B030D-6E8A-4147-A177-3AD203B41FA5}">
                      <a16:colId xmlns:a16="http://schemas.microsoft.com/office/drawing/2014/main" xmlns="" val="3212330124"/>
                    </a:ext>
                  </a:extLst>
                </a:gridCol>
                <a:gridCol w="1532433">
                  <a:extLst>
                    <a:ext uri="{9D8B030D-6E8A-4147-A177-3AD203B41FA5}">
                      <a16:colId xmlns:a16="http://schemas.microsoft.com/office/drawing/2014/main" xmlns="" val="470902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effectLst/>
                          <a:latin typeface="g-semibold"/>
                        </a:rPr>
                        <a:t> Ημερομηνία</a:t>
                      </a:r>
                      <a:endParaRPr lang="el-G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Εισαγωγές πανελλαδικά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Συνολικοί εμβολιασμοί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327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2 Μαΐου</a:t>
                      </a:r>
                    </a:p>
                  </a:txBody>
                  <a:tcPr>
                    <a:lnL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491</a:t>
                      </a:r>
                    </a:p>
                  </a:txBody>
                  <a:tcPr>
                    <a:lnL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3.115.339</a:t>
                      </a:r>
                    </a:p>
                  </a:txBody>
                  <a:tcPr>
                    <a:lnL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42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9 Μαΐου</a:t>
                      </a:r>
                    </a:p>
                  </a:txBody>
                  <a:tcPr>
                    <a:lnL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383</a:t>
                      </a:r>
                    </a:p>
                  </a:txBody>
                  <a:tcPr>
                    <a:lnL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3.647.616 </a:t>
                      </a:r>
                    </a:p>
                  </a:txBody>
                  <a:tcPr>
                    <a:lnL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239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16 Μαΐου</a:t>
                      </a:r>
                    </a:p>
                  </a:txBody>
                  <a:tcPr>
                    <a:lnL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318</a:t>
                      </a:r>
                    </a:p>
                  </a:txBody>
                  <a:tcPr>
                    <a:lnL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 4.295.541</a:t>
                      </a:r>
                    </a:p>
                  </a:txBody>
                  <a:tcPr>
                    <a:lnL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014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23 Μαΐου</a:t>
                      </a:r>
                    </a:p>
                  </a:txBody>
                  <a:tcPr>
                    <a:lnL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210</a:t>
                      </a:r>
                    </a:p>
                  </a:txBody>
                  <a:tcPr>
                    <a:lnL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 4.913.334</a:t>
                      </a:r>
                    </a:p>
                  </a:txBody>
                  <a:tcPr>
                    <a:lnL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006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30 Μαΐου</a:t>
                      </a:r>
                    </a:p>
                  </a:txBody>
                  <a:tcPr>
                    <a:lnL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151</a:t>
                      </a:r>
                    </a:p>
                  </a:txBody>
                  <a:tcPr>
                    <a:lnL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 5.498.042</a:t>
                      </a:r>
                    </a:p>
                  </a:txBody>
                  <a:tcPr>
                    <a:lnL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851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6 Ιουνίου</a:t>
                      </a:r>
                    </a:p>
                  </a:txBody>
                  <a:tcPr>
                    <a:lnL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129</a:t>
                      </a:r>
                    </a:p>
                  </a:txBody>
                  <a:tcPr>
                    <a:lnL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6.158.375 </a:t>
                      </a:r>
                    </a:p>
                  </a:txBody>
                  <a:tcPr>
                    <a:lnL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24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13 Ιουνίου</a:t>
                      </a:r>
                    </a:p>
                  </a:txBody>
                  <a:tcPr>
                    <a:lnL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66</a:t>
                      </a:r>
                    </a:p>
                  </a:txBody>
                  <a:tcPr>
                    <a:lnL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 6.835.783</a:t>
                      </a:r>
                    </a:p>
                  </a:txBody>
                  <a:tcPr>
                    <a:lnL w="9525" cap="flat" cmpd="sng" algn="ctr">
                      <a:solidFill>
                        <a:srgbClr val="4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A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844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17 Ιουνίου</a:t>
                      </a:r>
                    </a:p>
                  </a:txBody>
                  <a:tcPr>
                    <a:lnL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63</a:t>
                      </a:r>
                    </a:p>
                  </a:txBody>
                  <a:tcPr>
                    <a:lnL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effectLst/>
                        </a:rPr>
                        <a:t> 7.244.517</a:t>
                      </a:r>
                    </a:p>
                  </a:txBody>
                  <a:tcPr>
                    <a:lnL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410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Διαφορά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>
                          <a:effectLst/>
                          <a:latin typeface="g-semibold"/>
                        </a:rPr>
                        <a:t>- 87%</a:t>
                      </a:r>
                      <a:endParaRPr lang="el-GR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effectLst/>
                          <a:latin typeface="g-semibold"/>
                        </a:rPr>
                        <a:t>+ 132,5%</a:t>
                      </a:r>
                      <a:endParaRPr lang="el-GR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A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546150"/>
                  </a:ext>
                </a:extLst>
              </a:tr>
            </a:tbl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DA3E277-644F-4F90-A531-E490989A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4" y="466087"/>
            <a:ext cx="6457819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83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18D06-8803-4837-B004-945B089E1D01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ΠΟΡΕΙΑ ΕΞΕΛΙΞΗΣ ΠΑΝΔΗΜΙΑΣ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13/6-20/6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2EA00F9-1212-4ED9-AFE5-496D2333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95" y="3333465"/>
            <a:ext cx="53009" cy="1910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E94C30E-EB33-4B6C-98CB-7F6D304E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95" y="3333465"/>
            <a:ext cx="53009" cy="19106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0132665-0D39-4498-880E-43F1DB8B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7" y="1719942"/>
            <a:ext cx="9912626" cy="42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2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8664E-8142-449B-BC97-51E2E084CCDD}"/>
              </a:ext>
            </a:extLst>
          </p:cNvPr>
          <p:cNvSpPr txBox="1"/>
          <p:nvPr/>
        </p:nvSpPr>
        <p:spPr>
          <a:xfrm>
            <a:off x="490537" y="49289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ΠΟΡΕΙΑ ΕΞΕΛΙΞΗΣ ΠΑΝΔΗΜΙΑΣ </a:t>
            </a:r>
            <a:r>
              <a:rPr lang="el-GR" sz="28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13/6-20/6</a:t>
            </a:r>
            <a:endParaRPr lang="en-US" sz="2800" kern="1200" dirty="0">
              <a:solidFill>
                <a:schemeClr val="bg1"/>
              </a:solidFill>
              <a:highlight>
                <a:srgbClr val="FF00FF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9284B2-FFA7-49BE-9F16-82A1FF32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092" y="1364194"/>
            <a:ext cx="24288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23A0004-13AA-4A63-907A-46ADD57C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775" y="1364194"/>
            <a:ext cx="24288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B4475751-89E6-4154-B69A-CC06FC26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458" y="1364194"/>
            <a:ext cx="24288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8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xmlns="" id="{DBA657E6-5775-498C-86F4-B3273D084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288077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2257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241A386F-26EE-442A-A737-12D125408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5583712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66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xmlns="" id="{CA3CA0BA-9F27-429B-A770-D491BF9EE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7339122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536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266FF1FB-9CCD-4C8F-9DE0-3E1EFA5D7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3281692"/>
              </p:ext>
            </p:extLst>
          </p:nvPr>
        </p:nvGraphicFramePr>
        <p:xfrm>
          <a:off x="0" y="47173"/>
          <a:ext cx="6134108" cy="312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4321144"/>
              </p:ext>
            </p:extLst>
          </p:nvPr>
        </p:nvGraphicFramePr>
        <p:xfrm>
          <a:off x="6134108" y="47172"/>
          <a:ext cx="6305551" cy="32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xmlns="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6244236"/>
              </p:ext>
            </p:extLst>
          </p:nvPr>
        </p:nvGraphicFramePr>
        <p:xfrm>
          <a:off x="6096000" y="3248884"/>
          <a:ext cx="6362700" cy="375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3273552"/>
              </p:ext>
            </p:extLst>
          </p:nvPr>
        </p:nvGraphicFramePr>
        <p:xfrm>
          <a:off x="-19041" y="3167270"/>
          <a:ext cx="6076934" cy="364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525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95916E-6477-4265-AA20-F387DABDBBF2}"/>
              </a:ext>
            </a:extLst>
          </p:cNvPr>
          <p:cNvSpPr txBox="1"/>
          <p:nvPr/>
        </p:nvSpPr>
        <p:spPr>
          <a:xfrm>
            <a:off x="2578308" y="291090"/>
            <a:ext cx="8775490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ΠΑΝΔΗΜΙΑΣ  </a:t>
            </a:r>
            <a:r>
              <a:rPr lang="el-GR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13/6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-20/6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6AD4C1A4-191B-486F-B657-01D9F1AE8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1349654"/>
              </p:ext>
            </p:extLst>
          </p:nvPr>
        </p:nvGraphicFramePr>
        <p:xfrm>
          <a:off x="1003306" y="1364974"/>
          <a:ext cx="9239316" cy="508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881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DCEC0A-210F-4505-A3AF-63B81CE53E8E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ΠΟΡΕΙΑ ΕΞΕΛΙΞΗΣ ΔΙΑΣΩΛΗΝΩΜΕΝΩΝ -ΕΛΛΑΔΑ</a:t>
            </a: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168028"/>
              </p:ext>
            </p:extLst>
          </p:nvPr>
        </p:nvGraphicFramePr>
        <p:xfrm>
          <a:off x="838199" y="1943314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4827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51C571-7259-4C8D-B08A-09F7F9F3FF81}"/>
              </a:ext>
            </a:extLst>
          </p:cNvPr>
          <p:cNvSpPr txBox="1"/>
          <p:nvPr/>
        </p:nvSpPr>
        <p:spPr>
          <a:xfrm>
            <a:off x="0" y="2074362"/>
            <a:ext cx="3154017" cy="2709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ΔΕΔΟΜΕΝΑ 20</a:t>
            </a:r>
            <a:r>
              <a:rPr lang="el-GR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l-GR" sz="26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ΙΟΥΝΙΟΥ 2</a:t>
            </a:r>
            <a:r>
              <a:rPr lang="el-GR" sz="2600" b="0" i="0" u="none" strike="noStrike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021</a:t>
            </a:r>
            <a:endParaRPr lang="en-US" sz="2600" kern="1200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05B9F4-D8B2-4CD1-822F-CB24571351BA}"/>
              </a:ext>
            </a:extLst>
          </p:cNvPr>
          <p:cNvSpPr txBox="1"/>
          <p:nvPr/>
        </p:nvSpPr>
        <p:spPr>
          <a:xfrm>
            <a:off x="4218214" y="279268"/>
            <a:ext cx="18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      ΚΡΟΥΣΜΑΤΑ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B108BD-384F-44A7-B664-0E17B12DD713}"/>
              </a:ext>
            </a:extLst>
          </p:cNvPr>
          <p:cNvSpPr txBox="1"/>
          <p:nvPr/>
        </p:nvSpPr>
        <p:spPr>
          <a:xfrm>
            <a:off x="5842077" y="279268"/>
            <a:ext cx="18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          ΘΑΝΑΤΟΙ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FE7D05-C24B-4334-B586-CAB10C42730E}"/>
              </a:ext>
            </a:extLst>
          </p:cNvPr>
          <p:cNvSpPr txBox="1"/>
          <p:nvPr/>
        </p:nvSpPr>
        <p:spPr>
          <a:xfrm>
            <a:off x="9113921" y="279268"/>
            <a:ext cx="238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13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ΙΟΥΝΙΟΥ</a:t>
            </a: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DB03FE0C-C946-4CDC-B08F-7388DC164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0299000"/>
              </p:ext>
            </p:extLst>
          </p:nvPr>
        </p:nvGraphicFramePr>
        <p:xfrm>
          <a:off x="2962309" y="1136961"/>
          <a:ext cx="8023743" cy="3938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219">
                  <a:extLst>
                    <a:ext uri="{9D8B030D-6E8A-4147-A177-3AD203B41FA5}">
                      <a16:colId xmlns:a16="http://schemas.microsoft.com/office/drawing/2014/main" xmlns="" val="1740522565"/>
                    </a:ext>
                  </a:extLst>
                </a:gridCol>
                <a:gridCol w="1873487">
                  <a:extLst>
                    <a:ext uri="{9D8B030D-6E8A-4147-A177-3AD203B41FA5}">
                      <a16:colId xmlns:a16="http://schemas.microsoft.com/office/drawing/2014/main" xmlns="" val="2567520966"/>
                    </a:ext>
                  </a:extLst>
                </a:gridCol>
                <a:gridCol w="1727599">
                  <a:extLst>
                    <a:ext uri="{9D8B030D-6E8A-4147-A177-3AD203B41FA5}">
                      <a16:colId xmlns:a16="http://schemas.microsoft.com/office/drawing/2014/main" xmlns="" val="1089228629"/>
                    </a:ext>
                  </a:extLst>
                </a:gridCol>
                <a:gridCol w="1474219">
                  <a:extLst>
                    <a:ext uri="{9D8B030D-6E8A-4147-A177-3AD203B41FA5}">
                      <a16:colId xmlns:a16="http://schemas.microsoft.com/office/drawing/2014/main" xmlns="" val="1135623386"/>
                    </a:ext>
                  </a:extLst>
                </a:gridCol>
                <a:gridCol w="1474219">
                  <a:extLst>
                    <a:ext uri="{9D8B030D-6E8A-4147-A177-3AD203B41FA5}">
                      <a16:colId xmlns:a16="http://schemas.microsoft.com/office/drawing/2014/main" xmlns="" val="2011698634"/>
                    </a:ext>
                  </a:extLst>
                </a:gridCol>
              </a:tblGrid>
              <a:tr h="3029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u="none" strike="noStrike" dirty="0">
                          <a:effectLst/>
                        </a:rPr>
                        <a:t>Σημερινή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13 </a:t>
                      </a:r>
                      <a:r>
                        <a:rPr lang="el-GR" sz="1600" u="none" strike="noStrike" dirty="0">
                          <a:effectLst/>
                        </a:rPr>
                        <a:t>Ιουνίου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8754022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ΚΙΝΑ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80651380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ΕΛΛΑΔΑ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7898276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ΙΤΑΛΙΑ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4.252.976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975944059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ΑΓΓΛΙΑ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4.646.045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87559286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ΙΡΑΝ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0606271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ΓΕΡΜΑΝΙΑ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3.729.884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29904314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ΒΕΛΓΙΟ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11754461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ΚΟΣΜΟΣ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178.315.490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3.862.120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55647991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ΙΣΠΑΝΙΑ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3.757.442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12957498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ΓΑΛΛΙΑ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5.817.273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41452022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ΗΠΑ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33.539.482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601.796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56392631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ΕΛΒΕΤΙΑ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061828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57B051-F3F3-4F3F-85BB-1D5815DF5997}"/>
              </a:ext>
            </a:extLst>
          </p:cNvPr>
          <p:cNvSpPr txBox="1"/>
          <p:nvPr/>
        </p:nvSpPr>
        <p:spPr>
          <a:xfrm>
            <a:off x="7839433" y="279268"/>
            <a:ext cx="18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20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ΙΟΥΝΙΟΥ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255132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828</Words>
  <Application>Microsoft Office PowerPoint</Application>
  <PresentationFormat>Προσαρμογή</PresentationFormat>
  <Paragraphs>621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Annie Olympios</dc:creator>
  <cp:lastModifiedBy>manos kastrinakis</cp:lastModifiedBy>
  <cp:revision>293</cp:revision>
  <dcterms:created xsi:type="dcterms:W3CDTF">2021-01-31T17:00:18Z</dcterms:created>
  <dcterms:modified xsi:type="dcterms:W3CDTF">2021-06-21T08:39:22Z</dcterms:modified>
</cp:coreProperties>
</file>